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notesSlides/notesSlide2.xml" ContentType="application/vnd.openxmlformats-officedocument.presentationml.notesSlide+xml"/>
  <Override PartName="/ppt/ink/ink6.xml" ContentType="application/inkml+xml"/>
  <Override PartName="/ppt/ink/ink7.xml" ContentType="application/inkml+xml"/>
  <Override PartName="/ppt/ink/ink8.xml" ContentType="application/inkml+xml"/>
  <Override PartName="/ppt/notesSlides/notesSlide3.xml" ContentType="application/vnd.openxmlformats-officedocument.presentationml.notesSlide+xml"/>
  <Override PartName="/ppt/ink/ink9.xml" ContentType="application/inkml+xml"/>
  <Override PartName="/ppt/ink/ink10.xml" ContentType="application/inkml+xml"/>
  <Override PartName="/ppt/notesSlides/notesSlide4.xml" ContentType="application/vnd.openxmlformats-officedocument.presentationml.notesSlide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notesSlides/notesSlide5.xml" ContentType="application/vnd.openxmlformats-officedocument.presentationml.notesSlide+xml"/>
  <Override PartName="/ppt/ink/ink15.xml" ContentType="application/inkml+xml"/>
  <Override PartName="/ppt/notesSlides/notesSlide6.xml" ContentType="application/vnd.openxmlformats-officedocument.presentationml.notesSlide+xml"/>
  <Override PartName="/ppt/ink/ink16.xml" ContentType="application/inkml+xml"/>
  <Override PartName="/ppt/notesSlides/notesSlide7.xml" ContentType="application/vnd.openxmlformats-officedocument.presentationml.notesSlide+xml"/>
  <Override PartName="/ppt/ink/ink17.xml" ContentType="application/inkml+xml"/>
  <Override PartName="/ppt/ink/ink18.xml" ContentType="application/inkml+xml"/>
  <Override PartName="/ppt/ink/ink19.xml" ContentType="application/inkml+xml"/>
  <Override PartName="/ppt/notesSlides/notesSlide8.xml" ContentType="application/vnd.openxmlformats-officedocument.presentationml.notesSlide+xml"/>
  <Override PartName="/ppt/ink/ink20.xml" ContentType="application/inkml+xml"/>
  <Override PartName="/ppt/ink/ink21.xml" ContentType="application/inkml+xml"/>
  <Override PartName="/ppt/notesSlides/notesSlide9.xml" ContentType="application/vnd.openxmlformats-officedocument.presentationml.notesSlide+xml"/>
  <Override PartName="/ppt/ink/ink22.xml" ContentType="application/inkml+xml"/>
  <Override PartName="/ppt/notesSlides/notesSlide10.xml" ContentType="application/vnd.openxmlformats-officedocument.presentationml.notesSlide+xml"/>
  <Override PartName="/ppt/ink/ink23.xml" ContentType="application/inkml+xml"/>
  <Override PartName="/ppt/ink/ink24.xml" ContentType="application/inkml+xml"/>
  <Override PartName="/ppt/notesSlides/notesSlide11.xml" ContentType="application/vnd.openxmlformats-officedocument.presentationml.notesSlide+xml"/>
  <Override PartName="/ppt/ink/ink25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4630400" cy="8229600"/>
  <p:notesSz cx="8229600" cy="14630400"/>
  <p:embeddedFontLst>
    <p:embeddedFont>
      <p:font typeface="Inter" panose="020B0502030000000004" pitchFamily="34" charset="0"/>
      <p:regular r:id="rId14"/>
      <p:bold r:id="rId15"/>
    </p:embeddedFont>
    <p:embeddedFont>
      <p:font typeface="Petrona Bold"/>
      <p:bold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1" d="100"/>
          <a:sy n="71" d="100"/>
        </p:scale>
        <p:origin x="56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30T12:54:31.72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932 0 24575,'5'1'0,"-1"1"0,0-1 0,1 1 0,-1 0 0,0 0 0,0 0 0,0 1 0,-1-1 0,1 1 0,3 3 0,10 6 0,6 5 0,-1 1 0,0 1 0,-1 1 0,-1 1 0,33 45 0,-44-54 0,0 0 0,-1 1 0,0 0 0,-1 1 0,-1-1 0,0 1 0,0 1 0,-2-1 0,6 25 0,-9-32 0,-1-1 0,1 1 0,-1 0 0,0-1 0,-1 1 0,1-1 0,-1 1 0,-1-1 0,1 1 0,-1-1 0,0 1 0,-1-1 0,1 0 0,-1 0 0,0 0 0,-1-1 0,0 1 0,0-1 0,0 0 0,0 0 0,-1 0 0,1 0 0,-1-1 0,-8 6 0,2-3 0,-1 0 0,0 0 0,0-1 0,0 0 0,0-1 0,-1-1 0,-25 6 0,11-6 0,1-1 0,-54-1 0,-430-3 0,477 3 0,-46 8 0,45-5 0,-44 1 0,-98-7-1365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30T13:34:50.22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1 297 24575,'390'0'0,"-378"1"0,0 0 0,0 1 0,1 1 0,-1 0 0,-1 0 0,1 1 0,-1 1 0,1 0 0,-1 0 0,0 1 0,-1 1 0,12 9 0,9 8 0,0 2 0,38 44 0,50 58 0,-102-106 0,-12-14 0,1-1 0,-1 0 0,1 0 0,13 10 0,-18-16 0,0 0 0,0 0 0,0 0 0,1-1 0,-1 1 0,0 0 0,0-1 0,1 1 0,-1-1 0,1 1 0,-1-1 0,0 0 0,1 1 0,-1-1 0,1 0 0,-1 0 0,1 0 0,-1 0 0,1-1 0,-1 1 0,0 0 0,1 0 0,-1-1 0,1 1 0,-1-1 0,0 1 0,1-1 0,-1 0 0,0 0 0,0 1 0,0-1 0,1 0 0,-1 0 0,0 0 0,1-2 0,1-1 0,-1 1 0,1-2 0,-1 1 0,0 0 0,0 0 0,0-1 0,-1 1 0,1-1 0,-1 1 0,0-1 0,-1 0 0,1 1 0,-1-1 0,0 0 0,0 0 0,0 1 0,-1-1 0,-2-9 0,0-4 0,-2 0 0,0 0 0,-12-25 0,-14-38 0,-15-31 0,44 109 0,0-1 0,1 1 0,-1-1 0,1 1 0,-1-1 0,1 1 0,0-1 0,0-5 0,1 9 0,0-1 0,0 1 0,0-1 0,0 1 0,1-1 0,-1 0 0,0 1 0,0-1 0,0 1 0,1-1 0,-1 1 0,0-1 0,1 1 0,-1-1 0,0 1 0,1 0 0,-1-1 0,0 1 0,1-1 0,-1 1 0,1 0 0,0-1 0,23-3 0,-11 7 0,0-1 0,0 1 0,0 1 0,-1 0 0,0 1 0,1 1 0,-2 0 0,13 8 0,15 6 0,-35-22 0,-6-8 0,-6-15 0,6 21 0,-6-17 0,0-5 0,-2 1 0,-20-35 0,25 52 0,0 0 0,0 1 0,-1 0 0,0 0 0,0 0 0,-1 1 0,0-1 0,0 2 0,0-1 0,-1 1 0,-12-6 0,3 2 0,-1 1 0,0 1 0,-29-8 0,37 13 0,1 1 0,0 0 0,0 0 0,0 1 0,-1 0 0,1 1 0,0 0 0,0 0 0,-15 5 0,-70 30 0,13-4 0,56-27-10,0 0-1,0-2 0,0-1 0,0-1 1,-48-4-1,15 1-1290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30T12:55:34.22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1266 1 24575,'-200'-1'0,"-215"3"0,352 1 0,-111 19 0,139-13 0,0 1 0,-39 19 0,52-20 0,-38 18 0,58-25 0,0 0 0,0 0 0,-1 0 0,1 1 0,1-1 0,-1 1 0,0-1 0,0 1 0,1 0 0,0 0 0,-1-1 0,1 1 0,0 0 0,1 0 0,-2 5 0,2-5 0,-1 0 0,0 0 0,0 0 0,0 0 0,0 0 0,0 0 0,0 0 0,-1-1 0,0 1 0,1-1 0,-1 1 0,0-1 0,0 1 0,0-1 0,-1 0 0,-2 2 0,-8 4 0,8-5 0,0-1 0,0 1 0,1 0 0,-1 1 0,1-1 0,0 1 0,0 0 0,0 0 0,0 0 0,-4 7 0,1 1 0,1-4 0,0 2 0,0-1 0,1 1 0,1 0 0,-7 20 0,10-28 0,1 0 0,0 0 0,-1 0 0,1 0 0,0 0 0,0-1 0,0 1 0,1 0 0,-1 0 0,0 0 0,1 0 0,-1 0 0,1-1 0,0 1 0,0 0 0,1 3 0,0-3 0,0-1 0,0 1 0,0 0 0,0 0 0,0-1 0,0 1 0,0-1 0,1 0 0,-1 0 0,1 0 0,-1 0 0,1 0 0,-1 0 0,1 0 0,4 0 0,32 3 0,0-1 0,0-2 0,48-4 0,-6 0 0,15 3 0,229-13 0,-92-28 0,-221 38 0,142-25 0,-179 29 0,1-1 0,-1 0 0,0-2 0,1-2 0,-31-6 0,-132-44 0,33 9 0,60 22 0,-265-54 0,342 74 0,1-1 0,-24-9 0,27 8 0,1 1 0,0 1 0,-1 0 0,0 0 0,-14 0 0,193 5 0,379 23 0,-466-13 0,135 38 0,-211-49 0,0 0 0,0 0 0,1 0 0,-1 1 0,0 0 0,0-1 0,0 1 0,-1 0 0,1 0 0,0 1 0,-1-1 0,1 0 0,-1 1 0,0 0 0,4 4 0,-5-5 0,-1 0 0,1 0 0,-1 0 0,1-1 0,-1 1 0,0 0 0,0 0 0,0 0 0,0 0 0,0 0 0,0 0 0,0-1 0,0 1 0,-1 0 0,1 0 0,-1 0 0,1-1 0,-1 1 0,0 0 0,0 0 0,0-1 0,0 1 0,0-1 0,0 1 0,0-1 0,-1 1 0,1-1 0,0 0 0,-4 3 0,0 0 0,0 0 0,-1 0 0,0-1 0,0 0 0,0 0 0,0 0 0,0 0 0,-1-1 0,1 0 0,-1-1 0,1 1 0,-1-1 0,-13 0 0,-7-1 0,-1-1 0,-31-6 0,16 2 0,-411-64 0,353 52 0,60 12 0,0-3 0,-48-15 0,54 13 0,24 8 0,0-2 0,0 1 0,-12-7 0,23 10 0,0 0 0,0 0 0,0 0 0,0 0 0,0 0 0,-1 0 0,1 0 0,0 0 0,0 0 0,0 0 0,0 0 0,0 0 0,0 0 0,0 0 0,0 0 0,0 0 0,0 0 0,0 0 0,-1 0 0,1 0 0,0 0 0,0 0 0,0-1 0,0 1 0,0 0 0,0 0 0,0 0 0,0 0 0,0 0 0,0 0 0,0 0 0,0 0 0,0 0 0,0 0 0,0 0 0,0-1 0,0 1 0,0 0 0,0 0 0,0 0 0,0 0 0,0 0 0,0 0 0,0 0 0,0 0 0,0 0 0,0 0 0,0-1 0,0 1 0,0 0 0,0 0 0,0 0 0,0 0 0,0 0 0,0 0 0,0 0 0,0 0 0,1 0 0,-1 0 0,0 0 0,0 0 0,0 0 0,0 0 0,0-1 0,9-1 0,14 0 0,335 26 0,-195-8 0,-127-13 0,383 19 0,393-23 0,-786 0 0,1-2 0,-1-1 0,34-9 0,-33 6 0,1 1 0,50-3 0,-17 8 0,-18 2 0,-1-3 0,44-7 0,-34 5 0,-41 4 0,0-1 0,-1 0 0,1 0 0,16-5 0,-27 6 0,1 0 0,-1 0 0,0 0 0,0 0 0,0 0 0,0 0 0,0 0 0,1 0 0,-1 0 0,0 0 0,0 0 0,0 0 0,0 0 0,1 0 0,-1-1 0,0 1 0,0 0 0,0 0 0,0 0 0,0 0 0,0 0 0,1 0 0,-1 0 0,0 0 0,0 0 0,0-1 0,0 1 0,0 0 0,0 0 0,0 0 0,0 0 0,0 0 0,0-1 0,1 1 0,-1 0 0,0 0 0,0 0 0,0 0 0,0 0 0,0-1 0,0 1 0,0 0 0,0 0 0,0 0 0,0 0 0,0-1 0,0 1 0,0 0 0,-1 0 0,1 0 0,-9-5 0,-16 0 0,-197 2 0,126 4 0,-63 6 0,-230 39 0,333-37 0,-119 21 0,126-22 0,-67 3 0,13-2 0,58-4 0,19-3 0,0 2 0,0 0 0,-30 10 0,19-4 0,-1-1 0,-49 4 0,-3 2 0,38-7 0,39-7 0,-1 0 0,1 1 0,0 1 0,0 0 0,0 1 0,0 0 0,1 1 0,-1 1 0,-19 11 0,81-24 0,132-19 0,322-40 0,5 41 0,-499 25 6,48 1-463,-1-2 0,68-10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30T12:55:40.04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4531 2820 24575,'-43'2'0,"1"1"0,-1 3 0,-42 10 0,-122 40 0,176-47 0,-12 5 0,1 2 0,1 1 0,-61 35 0,85-44 0,-1 0 0,0-1 0,0-1 0,-30 6 0,109-13 0,-21 3 0,223-24 0,-57 3 0,-174 17 0,11 0 0,77 4 0,-119-2 0,0 0 0,0 0 0,0 0 0,0 0 0,0 1 0,0-1 0,0 0 0,0 0 0,1 1 0,-1-1 0,0 1 0,0-1 0,0 1 0,-1-1 0,1 1 0,2 1 0,-3-1 0,0-1 0,0 0 0,0 1 0,0-1 0,0 1 0,0-1 0,0 0 0,0 1 0,0-1 0,-1 1 0,1-1 0,0 0 0,0 1 0,0-1 0,0 1 0,-1-1 0,1 0 0,0 1 0,-1-1 0,1 0 0,0 0 0,0 1 0,-1-1 0,1 0 0,0 0 0,-1 1 0,1-1 0,-1 0 0,-36 17 0,-8-7 0,-1-1 0,-61 3 0,-173 17 0,-162 6 0,-168-37 0,609 3 0,0-1 0,1 0 0,-1 0 0,1 0 0,-1 0 0,1 0 0,-1 0 0,0 0 0,1 0 0,-1 0 0,1 0 0,-1 0 0,0 0 0,1 0 0,-1 0 0,1 0 0,-1-1 0,1 1 0,-1 0 0,1 0 0,-1-1 0,1 1 0,-1 0 0,1-1 0,-1 1 0,1-1 0,-1 1 0,1 0 0,0-1 0,-1 1 0,1-1 0,0 1 0,-1-1 0,1 0 0,0-1 0,1 1 0,-1 0 0,1-1 0,-1 1 0,1 0 0,0 0 0,0-1 0,0 1 0,0 0 0,-1 0 0,2 0 0,-1 0 0,1-1 0,43-29 0,43-18 0,171-64 0,-132 67 0,232-50 0,143 6 0,-495 89 0,46-7 0,1 3 0,74 2 0,-124 3 0,-1 0 0,-1 0 0,0 1 0,0-1 0,0 0 0,1 0 0,-1 0 0,0-1 0,0 1 0,0-1 0,0 1 0,0-1 0,1 1 0,-1-1 0,0 0 0,3-2 0,-5 2 0,0 1 0,0-1 0,0 1 0,0 0 0,0-1 0,0 1 0,0-1 0,-1 1 0,1-1 0,0 1 0,0 0 0,0-1 0,-1 1 0,1-1 0,0 1 0,0 0 0,-1-1 0,1 1 0,0 0 0,-1-1 0,1 1 0,0 0 0,-1 0 0,1-1 0,-1 1 0,1 0 0,0 0 0,-1 0 0,1 0 0,-1-1 0,-15-7 0,15 8 0,-19-8 0,1 1 0,-1 1 0,0 1 0,-22-3 0,-87-5 0,87 10 0,-299-4 0,311 9 0,-1 2 0,1 1 0,0 1 0,-33 12 0,5 3 0,-59 30 0,-5-1 0,66-28 0,1 8 0,42-22 0,0-1 0,-22 10 0,-14 1 0,-2-2 0,0-2 0,0-2 0,-57 4 0,38-8 0,-114 6 0,152-11 0,1 1 0,-1 2 0,1 0 0,0 2 0,-49 20 0,-2 0 0,39-15 0,-1-1 0,-69 8 0,266-22 0,-74 2 0,-1-2 0,1-4 0,93-20 0,-44-8 0,-2-6 0,138-63 0,-249 96 0,0 0 0,0-1 0,14-10 0,-25 15 0,0 0 0,-1 0 0,1-1 0,0 1 0,-1-1 0,0 1 0,0-1 0,0 0 0,0 0 0,-1-1 0,1 1 0,-1 0 0,0-1 0,2-7 0,-4 10 0,0 0 0,0 0 0,0 0 0,0 1 0,0-1 0,0 0 0,0 0 0,-1 0 0,1 0 0,-1 0 0,1 0 0,-1 1 0,0-1 0,1 0 0,-1 1 0,0-1 0,0 0 0,-1 1 0,1-1 0,0 1 0,0-1 0,-1 1 0,1 0 0,-1 0 0,1 0 0,-1 0 0,1 0 0,-1 0 0,0 0 0,-3-1 0,-6-3 0,0 1 0,0 1 0,-22-5 0,27 7 0,-59-9 0,0 4 0,0 2 0,-78 6 0,49 0 0,8 2 0,0 5 0,-126 28 0,182-31 0,25-5 0,-6 2 0,-1 0 0,0-2 0,0 1 0,0-1 0,0-1 0,-16-2 0,28 2 0,0 0 0,0 0 0,0 0 0,0 0 0,0 0 0,0 0 0,0 0 0,0 0 0,0 0 0,0 0 0,1 0 0,-1 0 0,0 0 0,0 0 0,0 0 0,0 0 0,0 0 0,0 0 0,0 0 0,0-1 0,0 1 0,0 0 0,0 0 0,0 0 0,0 0 0,0 0 0,0 0 0,0 0 0,0 0 0,0 0 0,0 0 0,0 0 0,0 0 0,0 0 0,0-1 0,0 1 0,0 0 0,0 0 0,0 0 0,0 0 0,0 0 0,0 0 0,0 0 0,0 0 0,-1 0 0,1 0 0,0 0 0,0 0 0,0 0 0,0 0 0,0 0 0,0 0 0,0 0 0,0 0 0,0 0 0,0 0 0,0-1 0,0 1 0,0 0 0,0 0 0,0 0 0,-1 0 0,1 0 0,0 0 0,0 0 0,9-4 0,14-2 0,388-66 0,225-45 0,-618 113 0,1 1 0,-1 0 0,30 0 0,-90-12 0,15 8 0,0-2 0,0-1 0,1-2 0,1 0 0,-46-30 0,10 0 0,-57-53 0,88 69 0,1-2 0,1-1 0,1-1 0,2-2 0,-40-63 0,51 68 0,0-1 0,1 0 0,2-1 0,1 0 0,2-1 0,0 0 0,2 0 0,-2-38 0,5 37 0,2-1 0,1 1 0,1 0 0,2-1 0,10-47 0,-10 66 0,1 1 0,0 0 0,1 0 0,0 0 0,1 1 0,0-1 0,1 1 0,0 1 0,0-1 0,1 1 0,1 1 0,0-1 0,0 2 0,1-1 0,0 1 0,15-9 0,11-2 0,0 1 0,0 2 0,2 2 0,0 1 0,0 2 0,61-9 0,-46 12 0,-1 3 0,1 3 0,0 1 0,77 10 0,-97-4 0,-1 2 0,0 0 0,0 2 0,-1 2 0,0 1 0,37 20 0,-46-20 0,-1 1 0,0 1 0,0 0 0,-2 2 0,0 0 0,-1 2 0,0 0 0,27 37 0,-39-45 0,1 1 0,-2 0 0,1 0 0,-2 0 0,1 1 0,-1-1 0,-1 1 0,-1 0 0,1 0 0,-2 1 0,0-1 0,0 0 0,-1 1 0,0-1 0,-1 0 0,-1 0 0,-4 17 0,1-10 0,0-1 0,-2 0 0,0-1 0,-1 0 0,-1 0 0,-1 0 0,0-1 0,-1-1 0,0 0 0,-23 22 0,-13 11 0,-2-2 0,-95 68 0,141-112 0,-1 0 0,1 1 0,0-1 0,0 0 0,0 1 0,1 0 0,-1 0 0,-2 3 0,5-5 0,-1-1 0,1 0 0,0 1 0,0-1 0,0 1 0,0-1 0,0 0 0,0 1 0,0-1 0,-1 0 0,1 1 0,0-1 0,0 1 0,0-1 0,1 0 0,-1 1 0,0-1 0,0 1 0,0-1 0,0 0 0,0 1 0,0-1 0,0 0 0,1 1 0,-1-1 0,0 0 0,0 1 0,1-1 0,-1 0 0,0 1 0,22 6 0,39-4 0,1-3 0,98-11 0,-14-1 0,170 10 0,-187 2 0,-94 2 0,-1 2 0,55 12 0,-55-9 0,0-1 0,58 3 0,-84-9 0,17 0 0,0-1 0,-1 0 0,34-7 0,-49 6 0,-1-1 0,0 0 0,0 0 0,0 0 0,0-1 0,-1 0 0,1-1 0,-1 0 0,0 0 0,-1 0 0,1-1 0,-1 0 0,8-10 0,-2 3 0,-1-1 0,0 0 0,-1-1 0,-1 0 0,0-1 0,-1 0 0,-1 0 0,0 0 0,-2-1 0,1 0 0,-2-1 0,-1 1 0,3-31 0,-6-169 0,-2 86 0,1 113 0,0 0 0,-1 0 0,-1 0 0,-1 1 0,-6-19 0,-37-84 0,7 21 0,-43-109 0,1 2 0,25 70 0,-1-5 0,8 25 0,35 86 0,1 0 0,2-2 0,-10-37 0,19 53 0,-2 1 0,1-1 0,-2 1 0,0 1 0,-1-1 0,-11-17 0,16 29 0,0 1 0,0 0 0,0 0 0,0 0 0,-1 0 0,1 0 0,0 1 0,-1-1 0,0 1 0,1 0 0,-1-1 0,0 1 0,0 0 0,1 1 0,-1-1 0,-3 0 0,-53-1 0,40 2 0,-175 13 0,1 11 0,-1041 209-820,2 93 1,594-197 1865,202-50-453,24-5-593,226-41 281,70-11-1927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30T12:55:50.66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24572,'0'486'0,"2395"-486"0,-2395-486 0,-2395 486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30T12:55:54.97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1713 448 24575,'-197'0'0,"-591"17"0,582-15 0,-2 1 0,132 8 0,54-7 0,1-1 0,-1 0 0,0-2 0,-26-1 0,47 0 0,0 0 0,-1 0 0,1 0 0,0 0 0,0 0 0,-1-1 0,1 1 0,0 0 0,0 0 0,0-1 0,-1 1 0,1-1 0,0 1 0,0-1 0,0 0 0,0 1 0,0-1 0,-1-1 0,2 1 0,0 1 0,0-1 0,1 1 0,-1-1 0,0 0 0,0 1 0,1-1 0,-1 1 0,1-1 0,-1 1 0,0-1 0,1 1 0,-1 0 0,1-1 0,-1 1 0,1-1 0,-1 1 0,1 0 0,-1-1 0,1 1 0,0 0 0,-1 0 0,2-1 0,48-16 0,2 9 0,70-1 0,-34 4 0,175-32 0,-74 8 0,14 2 0,-195 25 0,1 0 0,-2 0 0,1-1 0,0 0 0,0-1 0,10-6 0,26-11 0,-2 9 0,-22 7 0,0-1 0,35-17 0,-52 21 0,1 0 0,-1 0 0,0-1 0,1 1 0,-1-1 0,0 0 0,-1 0 0,1 0 0,0 0 0,-1 0 0,0-1 0,1 1 0,-1-1 0,-1 0 0,1 0 0,-1 1 0,1-1 0,-1 0 0,0 0 0,0 0 0,-1 0 0,1-1 0,-1 1 0,0 0 0,0 0 0,0 0 0,-1 0 0,0 0 0,1 0 0,-1 0 0,-1 0 0,1 0 0,0 0 0,-1 0 0,0 1 0,0-1 0,0 0 0,0 1 0,-1 0 0,0-1 0,1 1 0,-1 0 0,0 1 0,0-1 0,-5-3 0,-10-5 0,0 0 0,0 1 0,-1 1 0,0 1 0,-1 1 0,0 1 0,0 0 0,0 1 0,-37-3 0,-15 3 0,-107 7 0,71 0 0,57-2 0,-124 5 0,147-2 0,0 1 0,1 1 0,0 1 0,-36 13 0,-2 7 0,-148 49 0,208-74 0,2-1 0,0 1 0,0-1 0,0 1 0,0 0 0,0 0 0,0 0 0,0 0 0,1 0 0,-1 1 0,0-1 0,1 1 0,-1 0 0,-2 3 0,5-5 0,0 1 0,1-1 0,-1 1 0,0-1 0,1 0 0,-1 1 0,1-1 0,-1 1 0,1-1 0,-1 0 0,0 1 0,1-1 0,0 0 0,-1 0 0,1 1 0,-1-1 0,1 0 0,-1 0 0,1 0 0,-1 0 0,1 0 0,0 0 0,-1 0 0,1 0 0,-1 0 0,2 0 0,18 1 0,12-4 0,0-2 0,32-8 0,12-3 0,560-68 0,-590 79 0,0 1 0,91 6 0,-135-2 0,-1 1 0,1-1 0,0 0 0,0 1 0,0-1 0,0 1 0,0 0 0,-1-1 0,1 1 0,0 0 0,-1 0 0,1 0 0,-1 0 0,1 0 0,-1 1 0,1-1 0,-1 0 0,0 1 0,1-1 0,-1 1 0,2 2 0,-2 0 0,0-1 0,0 0 0,0 0 0,-1 0 0,1 0 0,-1 1 0,1-1 0,-1 0 0,0 0 0,0 1 0,-2 5 0,1 0 0,-1-1 0,-1 0 0,0 0 0,0 0 0,0 0 0,-1-1 0,0 1 0,0-1 0,-7 9 0,7-11 0,0 0 0,0-1 0,-1 1 0,0-1 0,0 0 0,0 0 0,0 0 0,0-1 0,-1 0 0,1 0 0,-1 0 0,0 0 0,0-1 0,0 0 0,0-1 0,-1 1 0,1-1 0,0 0 0,-1-1 0,-5 0 0,-121 0 0,-254-33 0,123-20 0,260 52 0,-1-1 0,0 1 0,1-1 0,-1 0 0,1 0 0,0 0 0,-1-1 0,1 0 0,0 1 0,1-1 0,-1-1 0,1 1 0,-5-6 0,7 8 0,0 0 0,0 0 0,0 0 0,0 0 0,1-1 0,-1 1 0,0 0 0,1-1 0,-1 1 0,1 0 0,-1-1 0,1 1 0,0 0 0,0-1 0,0 1 0,-1-1 0,1 1 0,1-1 0,-1 1 0,0 0 0,0-1 0,0 1 0,1-1 0,-1 1 0,1 0 0,-1-1 0,1 1 0,-1 0 0,1 0 0,0-1 0,0 1 0,0 0 0,0 0 0,0 0 0,0 0 0,0 0 0,0 0 0,0 0 0,0 0 0,0 1 0,0-1 0,1 0 0,-1 1 0,3-2 0,15-7 0,0 1 0,1 1 0,0 0 0,1 1 0,-1 2 0,35-4 0,128 0 0,-175 8 0,293 1-1365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30T13:36:32.11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440 94 24575,'66'-1'0,"75"2"0,-139 0 0,1-1 0,0 0 0,-1 0 0,1 1 0,0 0 0,-1-1 0,1 1 0,-1 0 0,1 0 0,-1 1 0,3 1 0,-4-2 0,-1-1 0,1 1 0,-1 0 0,1-1 0,-1 1 0,0 0 0,1 0 0,-1-1 0,0 1 0,0 0 0,0 0 0,1 0 0,-1-1 0,0 1 0,0 0 0,0 0 0,0 0 0,-1 0 0,1-1 0,0 1 0,0 0 0,0 0 0,-1 0 0,1-1 0,0 1 0,-1 0 0,1 0 0,0-1 0,-1 1 0,1 0 0,-1-1 0,1 1 0,-1-1 0,0 1 0,1-1 0,-1 1 0,0-1 0,-1 2 0,-9 7 0,0-1 0,-1 0 0,0 0 0,0-1 0,-1 0 0,0-1 0,-14 4 0,-18 10 0,-114 64 0,-16 7 0,26-11 0,147-79 0,0 0 0,0 0 0,0 0 0,0 0 0,1 0 0,-1 0 0,0 1 0,0-1 0,1 1 0,-1-1 0,1 1 0,-1-1 0,1 1 0,-1 0 0,1 0 0,0 0 0,0 0 0,0 0 0,0 0 0,1 0 0,-1 0 0,0 0 0,1 0 0,-1 0 0,1 1 0,0 1 0,0-1 0,1-1 0,0 0 0,0 1 0,1-1 0,-1 0 0,0 0 0,1 0 0,-1 0 0,1 0 0,0 0 0,0 0 0,-1-1 0,1 1 0,0-1 0,1 1 0,-1-1 0,0 0 0,0 1 0,0-1 0,1 0 0,-1-1 0,6 2 0,18 5 0,1-2 0,0-1 0,0-1 0,0-2 0,1 0 0,31-5 0,-1 3 0,317-2 0,-437 2 0,-75 3 0,105 6 0,24-1 0,8-7 0,0 1 0,0-1 0,1 1 0,-1-1 0,0 1 0,1-1 0,-1 0 0,1 1 0,-1-1 0,0 1 0,1-1 0,-1 0 0,1 1 0,-1-1 0,1 0 0,-1 0 0,1 0 0,-1 1 0,1-1 0,-1 0 0,1 0 0,0 0 0,-1 0 0,2 0 0,26 5 0,2-1 0,-1-1 0,0-2 0,52-4 0,-13 0 0,-49 3 0,-22 0 0,-34 0 0,1-2 0,-38 1 0,70 1 0,-1 0 0,1 1 0,0 0 0,-1-1 0,1 2 0,0-1 0,0 0 0,-1 1 0,1 0 0,0 0 0,1 0 0,-7 4 0,10-6 0,-1 1 0,1-1 0,-1 0 0,0 1 0,1-1 0,-1 1 0,1-1 0,0 1 0,-1-1 0,1 1 0,-1 0 0,1-1 0,0 1 0,0-1 0,-1 1 0,1 0 0,0-1 0,0 1 0,0 0 0,0-1 0,-1 1 0,1 0 0,0-1 0,0 1 0,0 0 0,1-1 0,-1 2 0,1-1 0,-1 0 0,1 0 0,0 0 0,-1 0 0,1 0 0,0 0 0,0-1 0,0 1 0,0 0 0,0-1 0,0 1 0,0-1 0,0 1 0,2 0 0,42 9 0,64-3 0,134-7 0,-107-3 0,-1 4 0,129-4 0,-164-11 0,-70 8 0,51-3 0,-63 9 0,25 0 0,-41 0 0,0 0 0,0-1 0,0 1 0,0 0 0,0-1 0,-1 1 0,1-1 0,0 1 0,0-1 0,0 0 0,-1 0 0,1 0 0,0 0 0,-1 0 0,1 0 0,1-2 0,-3 3 0,0-1 0,0 0 0,1 1 0,-1-1 0,0 1 0,0-1 0,0 0 0,0 1 0,0-1 0,0 0 0,0 1 0,0-1 0,0 1 0,0-1 0,0 0 0,-1 1 0,1-1 0,0 1 0,0-1 0,-1 0 0,1 1 0,0-1 0,0 1 0,-1-1 0,1 1 0,-1-1 0,1 1 0,-1-1 0,1 1 0,-1 0 0,1-1 0,-1 1 0,1-1 0,-1 1 0,1 0 0,-1 0 0,1-1 0,-1 1 0,0 0 0,0 0 0,-29-12 0,28 12 0,-66-17 0,-92-9 0,44 8 0,-227-27 0,102 17 0,107 0 0,186 18 0,-12 0 0,222-42 0,253-46 0,-375 83 0,-140 15 0,0 0 0,0 1 0,1-1 0,-1 0 0,0 0 0,0 0 0,1 0 0,-1 0 0,0 0 0,0 0 0,1 0 0,-1 0 0,0 0 0,0 0 0,1 0 0,-1 0 0,0 0 0,0 0 0,1 0 0,-1-1 0,0 1 0,0 0 0,1 0 0,-1 0 0,0 0 0,0 0 0,0-1 0,1 1 0,-1 0 0,0 0 0,0 0 0,0-1 0,0 1 0,1 0 0,-1 0 0,0 0 0,0-1 0,0 1 0,0 0 0,0 0 0,0-1 0,0 1 0,0 0 0,0 0 0,0-1 0,0 1 0,0 0 0,0-1 0,0 1 0,0 0 0,0 0 0,0-1 0,0 1 0,0 0 0,0 0 0,0-1 0,0 1 0,0 0 0,-1 0 0,1 0 0,0-1 0,0 1 0,0 0 0,0 0 0,-1 0 0,1-1 0,0 1 0,-18-11 0,0 4 0,-1 1 0,0 0 0,-1 2 0,1 0 0,-28-2 0,-106 2 0,101 4 0,-375 2 0,425-2 0,-26-2 0,27 3 0,0-1 0,1 0 0,-1 0 0,0 0 0,1 0 0,-1 0 0,0 0 0,0-1 0,1 1 0,-1 0 0,0 0 0,1 0 0,-1-1 0,0 1 0,1 0 0,-1-1 0,1 1 0,-1 0 0,0-1 0,1 1 0,-1-1 0,1 1 0,-1-1 0,1 1 0,-1-1 0,1 1 0,0-1 0,-1 0 0,1 1 0,-1-2 0,2 1 0,0 0 0,0 0 0,0 0 0,0 0 0,0 1 0,0-1 0,0 0 0,0 0 0,0 1 0,1-1 0,-1 1 0,0-1 0,0 1 0,1 0 0,-1-1 0,0 1 0,1 0 0,-1 0 0,2 0 0,3-1 0,129-31 0,-51 11 0,154-19 0,-168 35 0,83 6 0,-187-2 0,0 2 0,0 1 0,-37 7 0,-104 29 0,-79 33 0,239-67 0,-1 0 0,1 1 0,-21 10 0,70-10 0,899-31 0,-885 23 0,-9 0 0,62 2 0,-99 1 0,-1 0 0,1 0 0,0 0 0,0 0 0,0 1 0,0-1 0,0 1 0,0-1 0,-1 1 0,1 0 0,0-1 0,-1 1 0,1 0 0,0 0 0,-1 0 0,1 0 0,-1 1 0,1-1 0,-1 0 0,0 1 0,1-1 0,1 3 0,-3-2 0,0-1 0,0 1 0,0-1 0,0 1 0,0-1 0,-1 1 0,1-1 0,0 1 0,-1-1 0,1 0 0,-1 1 0,1-1 0,-1 1 0,0-1 0,0 0 0,0 0 0,1 0 0,-1 1 0,0-1 0,0 0 0,-1 0 0,1 0 0,0 0 0,0-1 0,0 1 0,-1 0 0,1 0 0,0-1 0,-3 2 0,-39 17 0,35-16 0,0 1 0,0 0 0,0 0 0,1 0 0,-13 9 0,20-12 0,0-1 0,0 0 0,0 0 0,-1 0 0,1 0 0,0 0 0,0 0 0,0 1 0,0-1 0,0 0 0,0 0 0,-1 0 0,1 0 0,0 1 0,0-1 0,0 0 0,0 0 0,0 0 0,0 0 0,0 1 0,0-1 0,0 0 0,0 0 0,0 0 0,0 1 0,0-1 0,0 0 0,0 0 0,0 0 0,0 1 0,0-1 0,0 0 0,0 0 0,0 0 0,0 1 0,0-1 0,1 0 0,-1 0 0,0 0 0,0 0 0,0 0 0,0 1 0,1-1 0,9 6 0,4 2 0,-14-8 0,0 0 0,0 1 0,1-1 0,-1 0 0,0 1 0,0-1 0,0 0 0,0 1 0,0-1 0,0 0 0,0 1 0,0-1 0,1 0 0,-1 1 0,0-1 0,0 0 0,0 1 0,-1-1 0,1 0 0,0 1 0,0-1 0,0 0 0,0 1 0,0-1 0,0 0 0,0 1 0,-1-1 0,1 0 0,0 1 0,0-1 0,0 0 0,-1 0 0,1 1 0,0-1 0,0 0 0,-1 0 0,1 0 0,-1 1 0,-6 5 0,-1-1 0,0 0 0,-1 0 0,1-1 0,-1 0 0,0-1 0,0 0 0,-12 3 0,-9 4 0,10-4 0,-35 5 0,44-9 0,578-113 0,-562 110 0,3 0 0,-1-1 0,0 1 0,1 0 0,-1 1 0,1 0 0,-1 0 0,8 2 0,-15-2 0,1 0 0,-1 0 0,0 0 0,1 0 0,-1 0 0,0 0 0,1 0 0,-1 0 0,0 1 0,1-1 0,-1 0 0,0 0 0,0 0 0,1 1 0,-1-1 0,0 0 0,0 0 0,0 1 0,1-1 0,-1 0 0,0 0 0,0 1 0,0-1 0,0 0 0,1 1 0,-1-1 0,0 0 0,0 1 0,0-1 0,0 0 0,0 1 0,0-1 0,0 0 0,0 1 0,0-1 0,0 0 0,0 1 0,0-1 0,0 0 0,0 1 0,0-1 0,-1 0 0,1 0 0,0 1 0,0-1 0,0 0 0,0 1 0,-1-1 0,1 0 0,0 1 0,-13 12 0,-5 0 0,0-2 0,-1 0 0,0 0 0,-26 9 0,-88 25 0,0 1 0,132-46 0,-1 0 0,1 1 0,0-1 0,-1 1 0,1-1 0,-1 1 0,1 0 0,0 0 0,0 0 0,-1 0 0,1-1 0,0 2 0,0-1 0,0 0 0,-1 2 0,2-3 0,0 1 0,0-1 0,1 1 0,-1-1 0,1 1 0,-1-1 0,0 0 0,1 1 0,-1-1 0,1 0 0,-1 1 0,1-1 0,-1 0 0,1 1 0,-1-1 0,1 0 0,-1 0 0,1 0 0,-1 0 0,1 1 0,0-1 0,-1 0 0,1 0 0,-1 0 0,1 0 0,0 0 0,59 1 0,-53-1 0,207-2 0,-191 5 0,-23-3 0,0 0 0,0 1 0,0-1 0,0 0 0,0 1 0,0-1 0,0 0 0,-1 0 0,1 1 0,0-1 0,0 0 0,0 0 0,0 1 0,0-1 0,0 0 0,-1 0 0,1 1 0,0-1 0,0 0 0,0 0 0,-1 0 0,1 1 0,0-1 0,0 0 0,0 0 0,-1 0 0,1 0 0,0 0 0,0 1 0,-1-1 0,1 0 0,0 0 0,-1 0 0,1 0 0,0 0 0,-1 0 0,-41 14 0,-135 35 0,49-11 0,112-33 0,16-5 0,0 1 0,-1-1 0,1 0 0,0 0 0,0 0 0,0 0 0,0 0 0,0 0 0,0 0 0,0 0 0,0 0 0,0 0 0,0 0 0,0 0 0,0 1 0,0-1 0,0 0 0,0 0 0,0 0 0,0 0 0,0 0 0,0 0 0,0 0 0,0 0 0,0 0 0,0 1 0,0-1 0,0 0 0,0 0 0,0 0 0,0 0 0,0 0 0,0 0 0,0 0 0,0 0 0,0 0 0,0 0 0,0 0 0,0 1 0,0-1 0,1 0 0,-1 0 0,0 0 0,0 0 0,0 0 0,0 0 0,0 0 0,0 0 0,0 0 0,0 0 0,0 0 0,0 0 0,0 0 0,1 0 0,-1 0 0,0 0 0,0 0 0,0 0 0,0 0 0,0 0 0,0 0 0,0 0 0,0 0 0,0 0 0,1 0 0,30 1 0,28-9 0,70-18 0,-85 16 0,91-10 0,-156 22 0,1 1 0,-31 7 0,-26 5 0,40-11 0,23-3 0,19-2 0,386-65 0,-308 47 0,-1 4 0,2 4 0,0 3 0,92 4 0,-166 4 0,27 0 0,-35 0 0,0 0 0,0 0 0,0 0 0,0-1 0,0 1 0,-1-1 0,1 1 0,0-1 0,0 0 0,0 1 0,-1-1 0,1 0 0,0 0 0,1-2 0,-3 3 0,0 0 0,0-1 0,0 1 0,0 0 0,0-1 0,0 1 0,0 0 0,0 0 0,0-1 0,0 1 0,0 0 0,0 0 0,0-1 0,0 1 0,-1 0 0,1 0 0,0-1 0,0 1 0,0 0 0,0 0 0,-1 0 0,1-1 0,0 1 0,0 0 0,0 0 0,-1 0 0,1 0 0,0 0 0,0-1 0,-1 1 0,1 0 0,0 0 0,0 0 0,-1 0 0,1 0 0,0 0 0,0 0 0,-1 0 0,1 0 0,0 0 0,-1 0 0,-14-4 0,-38-2 0,0 3 0,-60 3 0,44 1 0,-387 28 0,289-2 0,165-26 0,-1-1 0,1 1 0,-1-1 0,1 1 0,-1 0 0,1 0 0,-1 0 0,1 0 0,0 0 0,0 0 0,0 1 0,-1-1 0,-2 4 0,5-5 0,0 1 0,0-1 0,-1 1 0,1-1 0,0 0 0,0 1 0,0-1 0,0 1 0,0-1 0,0 0 0,0 1 0,0-1 0,0 1 0,0-1 0,0 0 0,0 1 0,0-1 0,0 1 0,1-1 0,-1 0 0,0 1 0,0-1 0,0 0 0,1 1 0,-1-1 0,0 0 0,0 1 0,1-1 0,-1 0 0,1 1 0,21 12 0,10-2 0,-1-2 0,1-1 0,1-1 0,40 3 0,135-1 0,-169-8 0,94-2 0,53 2 0,-183-1 0,0 0 0,-1 1 0,1-1 0,0 1 0,0 0 0,0 0 0,0 0 0,4 2 0,-6-2 0,-1-1 0,0 0 0,0 0 0,0 0 0,0 0 0,0 0 0,1 0 0,-1 0 0,0 0 0,0 1 0,0-1 0,0 0 0,0 0 0,0 0 0,0 0 0,1 0 0,-1 1 0,0-1 0,0 0 0,0 0 0,0 0 0,0 0 0,0 1 0,0-1 0,0 0 0,0 0 0,0 0 0,0 0 0,0 1 0,0-1 0,0 0 0,0 0 0,0 0 0,0 1 0,0-1 0,0 0 0,0 0 0,0 0 0,-1 0 0,1 1 0,0-1 0,0 0 0,0 0 0,-17 6 0,-95 6 0,31-4 0,10 0 0,-118 20 0,90-17 0,393-27 0,-63 2 0,-118 13 0,-396 19 0,54-7 0,160-9 0,519-46 0,-88 5 0,99-16 0,-426 49 0,1 2 0,43-1 0,-94 5 0,-276 3 0,152 16 0,98-12 0,147-3 0,21-6 0,152 4 0,-276-2 0,-1 0 0,0 0 0,0 1 0,1-1 0,-1 0 0,0 1 0,0 0 0,0-1 0,1 1 0,-1 0 0,3 2 0,-4 6 0,-13 3 0,-2-4 0,0 0 0,-1-1 0,0 0 0,-22 6 0,-20 9 0,56-22 0,1 0 0,-1 0 0,0 1 0,0-1 0,0 0 0,1 1 0,-1-1 0,0 0 0,0 1 0,1-1 0,-1 1 0,0-1 0,1 1 0,-1 0 0,1-1 0,-1 1 0,1 0 0,-1-1 0,1 1 0,-1 0 0,1-1 0,-1 1 0,1 1 0,0-1 0,1-1 0,-1 1 0,1-1 0,-1 1 0,0-1 0,1 1 0,0-1 0,-1 1 0,1-1 0,-1 0 0,1 1 0,-1-1 0,1 0 0,0 1 0,-1-1 0,1 0 0,0 0 0,-1 1 0,1-1 0,1 0 0,42 5 0,37-4 0,-626-1 0,232-2 0,290 2 0,-1 0 0,46 0 0,853 0 0,-868 0 0,-1 0 0,1 0 0,0-1 0,0 0 0,-1 0 0,1-1 0,-1 0 0,1 0 0,-1 0 0,0-1 0,0 0 0,0 0 0,0 0 0,0-1 0,-1 0 0,6-5 0,21-18 0,-20 18 0,-1 0 0,0-1 0,15-16 0,-20 18 0,1 1 0,-1-1 0,-1 0 0,1-1 0,-1 1 0,-1-1 0,0 0 0,0 0 0,-1-1 0,0 1 0,0-1 0,-1 0 0,0 1 0,0-16 0,-3-17 0,-1-25 0,3 63 0,-1 1 0,0-1 0,1 0 0,0 1 0,0-1 0,0 1 0,0-1 0,0 1 0,1 0 0,-1-1 0,1 1 0,0 0 0,4-5 0,-4 6 0,1 0 0,0 1 0,-1-1 0,1 1 0,0-1 0,0 1 0,0 0 0,0 0 0,0 0 0,0 1 0,0-1 0,0 1 0,0 0 0,0-1 0,0 1 0,1 0 0,-1 1 0,0-1 0,0 1 0,0-1 0,0 1 0,0 0 0,0 0 0,0 0 0,0 1 0,5 2 0,4 3 0,0-1 0,-1 2 0,0 0 0,19 17 0,7 8 0,-16-14 0,0 0 0,-1 2 0,24 31 0,-40-45 0,1-1 0,-1 1 0,0 0 0,-1 0 0,0 0 0,0 1 0,-1-1 0,1 1 0,-2 0 0,1 0 0,-1-1 0,0 1 0,-1 0 0,0 0 0,0 0 0,-3 16 0,2-19 0,0 1 0,-1-1 0,0 1 0,0-1 0,-1 0 0,1 0 0,-1 0 0,0 0 0,0 0 0,-1 0 0,0-1 0,1 0 0,-1 0 0,-1 0 0,1 0 0,-1 0 0,1-1 0,-1 0 0,0 0 0,-9 4 0,-3-1 0,-1 0 0,1-1 0,-1 0 0,-37 3 0,-10 5 0,42-8 0,-37 5 0,53-10 0,0 0 0,-1 0 0,1 0 0,0-1 0,0 0 0,-1 0 0,1-1 0,0 0 0,-9-4 0,11 3 0,1 1 0,-1-1 0,1-1 0,-1 1 0,1-1 0,0 1 0,1-1 0,-1 0 0,1-1 0,-1 1 0,1 0 0,0-1 0,1 0 0,-1 0 0,1 0 0,0 0 0,0 0 0,1 0 0,0 0 0,-1-7 0,-2-13 0,1 1 0,2 0 0,1-29 0,1 36 0,-1-42 0,3 0 0,20-110 0,-23 166 0,1 0 0,-1 0 0,1 0 0,0 0 0,0 1 0,0-1 0,0 0 0,1 0 0,-1 1 0,1-1 0,-1 1 0,1-1 0,0 1 0,0 0 0,0 0 0,0 0 0,1 0 0,-1 0 0,5-3 0,-33 25 0,-2-9 0,1-1 0,-1-1 0,-1-2 0,0-1 0,-37 4 0,-150 1 0,183-11 0,-203-2 0,-89 3 0,281 4 0,-82 21 0,18-4 0,54-12 0,-76 25 0,60-18 0,-11 4 0,58-12 0,0 0 0,-1-2 0,0-1 0,0-1 0,-1-1 0,1-1 0,-1-1 0,-41-3 0,64 2 0,0-2 0,0 1 0,0 0 0,1 0 0,-1 0 0,0-1 0,0 1 0,0-1 0,0 0 0,0 0 0,1 1 0,-1-1 0,0 0 0,1 0 0,-1-1 0,0 1 0,1 0 0,0 0 0,-1-1 0,1 1 0,0-1 0,0 1 0,-1-1 0,1 0 0,0 1 0,1-1 0,-1 0 0,-1-3 0,2 2 0,0 1 0,0 0 0,1-1 0,-1 1 0,0-1 0,1 1 0,0 0 0,0 0 0,0-1 0,0 1 0,0 0 0,0 0 0,0 0 0,1 0 0,-1 0 0,1 0 0,-1 0 0,1 1 0,0-1 0,-1 0 0,1 1 0,0 0 0,4-2 0,31-19 0,2 2 0,0 1 0,55-16 0,-35 12 0,-6 2 0,2 3 0,68-14 0,-104 27 0,-1 0 0,27-13 0,-30 12 0,-1 1 0,1 0 0,1 0 0,19-2 0,11 3 0,-86 6 0,-184 16 0,140-4 0,-487 103 0,533-106 0,-134 32 0,147-39 0,-1 0 0,1-2 0,-1 0 0,-43-4 0,128-20 0,-23 15 0,-20 4 0,0-1 0,0 0 0,17-8 0,298-126 0,-274 119 0,-43 15 0,0 0 0,0-1 0,-1 0 0,1-1 0,-1-1 0,16-11 0,-28 18 0,-1 0 0,0 0 0,0 0 0,1 0 0,-1 0 0,0 0 0,0 0 0,1-1 0,-1 1 0,0 0 0,0 0 0,1 0 0,-1-1 0,0 1 0,0 0 0,1 0 0,-1 0 0,0-1 0,0 1 0,0 0 0,0 0 0,0-1 0,1 1 0,-1 0 0,0-1 0,0 1 0,0 0 0,0 0 0,0-1 0,0 1 0,0 0 0,0-1 0,0 1 0,0 0 0,0 0 0,0-1 0,0 1 0,0 0 0,0-1 0,0 1 0,-1 0 0,1 0 0,0-1 0,0 1 0,0 0 0,0 0 0,0-1 0,-1 1 0,1 0 0,0 0 0,0-1 0,-1 1 0,1 0 0,0 0 0,0 0 0,-1 0 0,1-1 0,0 1 0,0 0 0,-1 0 0,1 0 0,0 0 0,0 0 0,-1 0 0,1 0 0,-23-4 0,23 4 0,-333-2 225,156 5-1815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30T12:56:16.98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3960 318 24575,'2'24'0,"1"0"0,0 0 0,2 0 0,14 41 0,-11-41 0,-1 0 0,-1 0 0,-2 1 0,4 36 0,-8-37 0,1-10 0,0-1 0,-2 1 0,1 0 0,-2 0 0,0-1 0,-5 20 0,7-33 0,0 1 0,0-1 0,0 0 0,0 1 0,0-1 0,0 0 0,0 1 0,0-1 0,0 0 0,0 1 0,-1-1 0,1 0 0,0 1 0,0-1 0,0 0 0,0 0 0,-1 1 0,1-1 0,0 0 0,0 0 0,0 1 0,-1-1 0,1 0 0,0 0 0,0 1 0,-1-1 0,1 0 0,0 0 0,-1 0 0,1 0 0,0 0 0,-1 0 0,1 1 0,0-1 0,-1 0 0,-3-12 0,2-23 0,3-92 0,-2-64 0,-3 163 0,-1 1 0,-9-31 0,-4-15 0,12 47 0,0 0 0,-2 0 0,-2 1 0,0 0 0,-1 0 0,-1 2 0,-19-28 0,31 51 0,0 0 0,0-1 0,0 1 0,0-1 0,-1 1 0,1 0 0,0-1 0,0 1 0,-1 0 0,1-1 0,0 1 0,0 0 0,-1-1 0,1 1 0,0 0 0,-1 0 0,1-1 0,-1 1 0,1 0 0,0 0 0,-1 0 0,1 0 0,0 0 0,-1-1 0,1 1 0,-1 0 0,1 0 0,-1 0 0,1 0 0,0 0 0,-1 0 0,1 0 0,-1 0 0,1 0 0,0 0 0,-1 1 0,1-1 0,-1 0 0,-10 17 0,2 28 0,6 285 0,5-171 0,-1-91 0,-2 75 0,1-142 0,0-1 0,0 1 0,0-1 0,0 1 0,0 0 0,0-1 0,0 1 0,0 0 0,0-1 0,0 1 0,0-1 0,0 1 0,-1 0 0,1-1 0,0 1 0,0-1 0,-1 1 0,1-1 0,0 1 0,-1-1 0,1 1 0,0-1 0,-1 1 0,1-1 0,-1 1 0,1-1 0,-1 1 0,-7-15 0,-6-37 0,13 47 0,-28-161 0,21 108 0,-25-96 0,13 101 0,14 40 0,1-1 0,1 1 0,0-1 0,0 0 0,-1-16 0,3 14 0,-1 1 0,-1-1 0,0 1 0,-8-19 0,3 9 0,0-28 0,7 40 0,2 38 0,3 89 0,-18 150 0,11-206 0,3 79 0,-2 32 0,3-169 0,0 0 0,0 0 0,0 0 0,0 0 0,0 0 0,0 0 0,0 0 0,0 0 0,0 0 0,-1-1 0,1 1 0,0 0 0,-1 0 0,1 0 0,0 0 0,-1 0 0,1 0 0,-1 0 0,0-1 0,1 1 0,-1 0 0,0 0 0,1-1 0,-1 1 0,0-1 0,0 1 0,1 0 0,-1-1 0,0 1 0,0-1 0,0 0 0,-1 1 0,1-1 0,0-1 0,-1 0 0,1 1 0,0-1 0,0 0 0,-1 0 0,1 1 0,0-1 0,0 0 0,0 0 0,0 0 0,0 0 0,0-1 0,1 1 0,-1 0 0,0 0 0,0 0 0,1-1 0,-1 1 0,1 0 0,-1-1 0,1-1 0,-10-30 0,-9-46 0,-4-21 0,-49-175 0,68 250 0,1-1 0,2 0 0,2-47 0,0 38 0,-3-36 0,2 71 0,0-1 0,0 1 0,0-1 0,0 0 0,0 1 0,0-1 0,0 1 0,0-1 0,0 0 0,0 1 0,0-1 0,0 1 0,-1-1 0,1 0 0,0 1 0,0-1 0,-1 1 0,1-1 0,0 1 0,-1-1 0,1 1 0,0-1 0,-1 1 0,1-1 0,-1 1 0,1 0 0,-1-1 0,1 1 0,-1-1 0,-10 14 0,-7 33 0,17-44 0,-12 40 0,2 0 0,2 1 0,2 1 0,-3 55 0,10 180 0,2-131 0,-2-129 0,0-2 0,0-31 0,-1-7 0,-1 1 0,-2 0 0,-10-38 0,8 35 0,1 0 0,-5-45 0,8 33 0,-1-1 0,-2 1 0,-14-55 0,13 63 0,-6-47 0,3 8 0,4 23 0,5 32 0,-1 0 0,0 1 0,-4-16 0,5 26 0,0 0 0,0 0 0,0 0 0,0-1 0,0 1 0,0 0 0,0 0 0,0-1 0,-1 1 0,1 0 0,0 0 0,0 0 0,0-1 0,0 1 0,0 0 0,0 0 0,0 0 0,0-1 0,0 1 0,-1 0 0,1 0 0,0 0 0,0-1 0,0 1 0,0 0 0,-1 0 0,1 0 0,0 0 0,0 0 0,0 0 0,-1 0 0,1-1 0,0 1 0,0 0 0,-1 0 0,1 0 0,0 0 0,0 0 0,0 0 0,-1 0 0,1 0 0,0 0 0,0 0 0,-1 0 0,1 0 0,0 0 0,0 1 0,-9 11 0,-4 28 0,11-34 0,-5 16 0,1 1 0,1 0 0,1 0 0,0 0 0,1 39 0,-7 77 0,-1 0 0,10-120 0,0-1 0,-7 25 0,-1 24 0,8-60 0,2-4 0,-1-1 0,0 1 0,-1 0 0,1-1 0,0 1 0,-1 0 0,1-1 0,-1 1 0,0-1 0,0 1 0,0-1 0,0 1 0,-2 3 0,2-6 0,1 0 0,0 0 0,0 0 0,-1 0 0,1 0 0,0 0 0,0 0 0,-1 0 0,1 0 0,0 0 0,0 0 0,-1 0 0,1 0 0,0 0 0,0-1 0,-1 1 0,1 0 0,0 0 0,0 0 0,-1 0 0,1 0 0,0 0 0,0-1 0,0 1 0,-1 0 0,1 0 0,0 0 0,0-1 0,0 1 0,0 0 0,-1 0 0,1-1 0,0 1 0,0 0 0,0 0 0,0 0 0,0-1 0,0 1 0,0 0 0,0-1 0,0 1 0,0 0 0,0 0 0,0-1 0,0 1 0,0 0 0,0-1 0,-3-14 0,-2-110 0,6 93 0,-2-1 0,-2 0 0,-7-41 0,-16-21 0,15 58 0,1 0 0,2 0 0,-5-58 0,12 85 0,1 0 0,-2 0 0,0 0 0,0 0 0,-1 0 0,-4-10 0,-15 61 0,12-15 0,0 0 0,-10 48 0,1-1 0,6-32 0,2 0 0,2 1 0,2 1 0,1-1 0,1 68 0,6-69 0,0 18 0,-2-42 0,1-14 0,0-5 0,-4-15 0,0 0 0,-7-18 0,-5-17 0,-15-61 0,16 67 0,-9-61 0,1-42 0,21 140 0,0 1 0,0 0 0,-1 0 0,0 0 0,-6-10 0,6 10 0,-1 1 0,1-1 0,0 0 0,1 0 0,-1 0 0,0-11 0,2 14 0,-2-21 0,3 26 0,0 0 0,0 0 0,0-1 0,0 1 0,0 0 0,0 0 0,0 0 0,0 0 0,0 0 0,0 0 0,0 0 0,0 0 0,0 0 0,0 0 0,0 0 0,0-1 0,0 1 0,0 0 0,0 0 0,0 0 0,0 0 0,-1 0 0,1 0 0,0 0 0,0 0 0,0 0 0,0 0 0,0 0 0,0 0 0,0 0 0,0 0 0,0 0 0,0 0 0,0 0 0,0 0 0,-1 0 0,1 0 0,0 0 0,0 0 0,0 0 0,0 0 0,0 0 0,0 0 0,0 0 0,0 0 0,0 0 0,0 0 0,-1 0 0,1 0 0,0 0 0,0 0 0,0 0 0,0 0 0,0 0 0,0 0 0,0 0 0,0 0 0,0 0 0,0 0 0,0 0 0,0 0 0,0 0 0,0 0 0,0 1 0,-1-1 0,-4 15 0,0 16 0,1-1 0,1 1 0,2 0 0,4 44 0,-1-4 0,0 35 0,-4 132 0,-19-133 0,21-104 0,0 0 0,0 0 0,0 0 0,0 0 0,0 0 0,-1 0 0,1 0 0,0 0 0,-1 0 0,1 0 0,0 0 0,-1 0 0,1 0 0,-1 0 0,0-1 0,1 1 0,-1 0 0,0 0 0,1-1 0,-1 1 0,0 0 0,0-1 0,1 1 0,-1-1 0,0 1 0,0-1 0,0 1 0,-1-1 0,1 0 0,0 0 0,0-1 0,0 1 0,0 0 0,0-1 0,0 1 0,0-1 0,0 0 0,0 1 0,0-1 0,0 0 0,0 1 0,0-1 0,1 0 0,-1 0 0,0 0 0,1 0 0,-1 0 0,1 0 0,-1 0 0,1 0 0,-1 0 0,1 0 0,-1 0 0,1-2 0,-28-98 0,2 7 0,15 57 0,-9-57 0,7 26 0,6 38 0,-2-6 0,2 1 0,1-1 0,-1-52 0,7 82 0,0 4 0,0-1 0,1 1 0,-1-1 0,-1 1 0,1-1 0,0 1 0,0-1 0,-1 1 0,0-1 0,1 1 0,-1 0 0,0-1 0,0 1 0,-2-3 0,3 5 0,-1 0 0,1-1 0,0 1 0,0 0 0,-1 0 0,1 0 0,0 1 0,-1-1 0,1 0 0,0 0 0,0 0 0,-1 0 0,1 0 0,0 0 0,0 0 0,-1 0 0,1 0 0,0 1 0,0-1 0,-1 0 0,1 0 0,0 0 0,0 0 0,0 1 0,0-1 0,-1 0 0,1 0 0,0 1 0,0-1 0,0 0 0,0 0 0,0 0 0,-1 1 0,1-1 0,0 0 0,0 1 0,0-1 0,0 0 0,0 0 0,0 1 0,0-1 0,0 0 0,0 0 0,0 1 0,0-1 0,-3 15 0,-1 50 0,4 99 0,2-62 0,-2 335 0,-3-488 0,-2-1 0,-3 1 0,-17-66 0,-30-94 0,51 194 0,-14-60 0,-41-112 0,57 183 0,-1 0 0,1 1 0,-1-1 0,-1 0 0,1 1 0,-1 0 0,0 0 0,0 0 0,-10-9 0,14 14 0,0 0 0,-1 0 0,1 0 0,-1 0 0,1 0 0,-1 0 0,1 0 0,0 0 0,-1 0 0,1 0 0,-1 0 0,1 0 0,-1 0 0,1 0 0,0 0 0,-1 1 0,1-1 0,0 0 0,-1 0 0,1 0 0,-1 1 0,1-1 0,0 0 0,-1 0 0,1 1 0,0-1 0,0 0 0,-1 1 0,1-1 0,0 0 0,0 1 0,-1-1 0,1 1 0,0-1 0,0 0 0,0 1 0,0-1 0,0 1 0,0-1 0,0 0 0,0 1 0,-1-1 0,1 1 0,1-1 0,-1 1 0,0-1 0,0 0 0,0 1 0,-2 26 0,2-25 0,0 339 0,2-128 0,-1-191 0,2 0 0,4 25 0,4 22 0,-27-189 0,-36-143 0,44 236 0,-1 0 0,-1 1 0,-22-42 0,-13-29 0,37 78 0,-1 0 0,-23-32 0,2 1 0,28 60 0,0 1 0,1 0 0,1 15 0,0 3 0,2 18 0,-3-1 0,-11 87 0,5-65 0,3 1 0,5 77 0,0-116 0,-2-57 0,-1-1 0,-2 1 0,-8-36 0,-30-81 0,27 96 0,-87-249 0,102 297 0,0-1 0,-1 0 0,1 1 0,0-1 0,0 1 0,0-1 0,0 0 0,0 1 0,-1-1 0,1 1 0,0-1 0,0 1 0,-1-1 0,1 1 0,0-1 0,-1 1 0,1-1 0,-1 1 0,1-1 0,0 1 0,-1-1 0,1 1 0,-1 0 0,1-1 0,-2 1 0,-2 15 0,3 37 0,1-48 0,1 555 0,-3-615 0,-3 0 0,-3 0 0,-28-108 0,-14 10 0,36 114 0,0 4 0,-1 1 0,-28-44 0,39 112 0,5 692 0,-1-719 0,0-1 0,-1 0 0,0 1 0,0-1 0,-3 8 0,4-12 0,0-1 0,0 1 0,-1-1 0,1 1 0,0-1 0,-1 1 0,1 0 0,0-1 0,-1 1 0,1-1 0,0 0 0,-1 1 0,1-1 0,-1 1 0,1-1 0,-1 0 0,1 1 0,-1-1 0,1 0 0,-1 1 0,1-1 0,-2 0 0,1 0 0,0 0 0,0 0 0,0-1 0,0 1 0,1 0 0,-1-1 0,0 1 0,0-1 0,0 1 0,1-1 0,-1 0 0,0 1 0,0-1 0,1 0 0,-1 1 0,1-1 0,-1 0 0,1 0 0,-1 0 0,0-1 0,-9-16 0,2 0 0,0 0 0,-9-30 0,-6-14 0,-26-44 0,21 47 0,-34-98 0,9-9 0,27 87 0,24 143 0,19 281 0,-11-47 0,-7-246 0,-2-78 0,0 0 0,-2 0 0,-2 1 0,0 0 0,-1 0 0,-14-29 0,16 40 0,-92-209 0,-35-68 0,131 302 0,0 0 0,1 0 0,1 18 0,4 2 0,13 51 0,-9-54 0,-3 1 0,5 42 0,-9-24 0,-1-20 0,1 1 0,2-1 0,0 0 0,13 47 0,-9-43 0,-1 1 0,-2 0 0,-1 0 0,-1 0 0,-5 51 0,2-46 0,-2-58 0,-2 0 0,-11-33 0,8 29 0,-7-24 0,-1 1 0,-4 0 0,-28-51 0,26 54 0,-34-93 0,33 74 0,7 23 0,-41-100 0,37 106 0,20 35 0,0 0 0,0-1 0,0 1 0,0 0 0,0 0 0,-1-1 0,1 1 0,0 0 0,0 0 0,0-1 0,-1 1 0,1 0 0,0 0 0,0 0 0,-1-1 0,1 1 0,0 0 0,0 0 0,-1 0 0,1 0 0,0 0 0,0 0 0,-1-1 0,1 1 0,0 0 0,-1 0 0,1 0 0,0 0 0,0 0 0,-1 0 0,1 0 0,0 0 0,-1 0 0,1 1 0,-1 20 0,17 440 0,-16-399 0,1-47 0,1 0 0,0 1 0,5 15 0,2 10 0,-10-53 0,0 4 0,0 0 0,0-1 0,0 1 0,-6-14 0,-56-141 0,-27-62 0,25 51 0,55 153 0,10 21 0,0 0 0,0 0 0,0 0 0,-1 0 0,1 0 0,0 0 0,0 0 0,-1 0 0,1 0 0,0 0 0,0-1 0,0 1 0,-1 0 0,1 1 0,0-1 0,0 0 0,0 0 0,-1 0 0,1 0 0,0 0 0,0 0 0,0 0 0,-1 0 0,1 0 0,0 0 0,0 0 0,0 1 0,0-1 0,-1 0 0,1 0 0,0 0 0,0 0 0,0 0 0,0 1 0,0-1 0,-1 0 0,1 0 0,0 0 0,0 1 0,0-1 0,0 0 0,0 0 0,0 0 0,0 1 0,0-1 0,0 0 0,-1 4 0,0 0 0,0 0 0,0 0 0,1 0 0,-1 0 0,1 1 0,0-1 0,1 5 0,11 93 0,20 135 0,-24-185 0,-2 1 0,-2 96 0,-4-149 0,0 0 0,0 1 0,0-1 0,0 1 0,0-1 0,0 1 0,1-1 0,-2 0 0,1 1 0,0-1 0,0 1 0,0-1 0,0 1 0,0-1 0,0 0 0,0 1 0,0-1 0,-1 1 0,1-1 0,0 0 0,0 1 0,-1-1 0,1 0 0,0 1 0,0-1 0,-1 0 0,1 1 0,0-1 0,-1 0 0,0 1 0,-9-10 0,-15-31 0,19 29 0,-212-382 0,205 369 0,-7-11 0,12 22 0,0-1 0,1 0 0,1 0 0,-9-30 0,13 38 0,-9-37 0,10 40 0,0 0 0,0 0 0,0 1 0,0-1 0,-1 0 0,1 1 0,-1-1 0,1 1 0,-1 0 0,0 0 0,-2-3 0,7 42 0,30 147 0,-19-122 0,-4 1 0,6 125 0,-15-151 0,0-18 0,-1-1 0,-3 24 0,3-42 0,0 0 0,0 0 0,0 0 0,0 1 0,0-1 0,0 0 0,0 0 0,0 0 0,0 1 0,0-1 0,0 0 0,0 0 0,0 0 0,0 1 0,0-1 0,-1 0 0,1 0 0,0 0 0,0 0 0,0 1 0,0-1 0,0 0 0,0 0 0,0 0 0,-1 0 0,1 0 0,0 1 0,0-1 0,0 0 0,0 0 0,0 0 0,-1 0 0,1 0 0,0 0 0,0 0 0,0 0 0,0 0 0,-1 0 0,1 0 0,0 1 0,0-1 0,0 0 0,-1 0 0,-6-9 0,-7-23 0,11 24 0,-58-104 0,36 71 0,-22-53 0,38 74 0,-2 0 0,-18-26 0,2 5 0,-5-29 0,26 54 0,-1 0 0,0 1 0,-16-24 0,23 39 0,0-1 0,-1 1 0,1-1 0,0 1 0,0-1 0,-1 1 0,1-1 0,0 1 0,-1-1 0,1 1 0,0 0 0,-1-1 0,1 1 0,-1-1 0,1 1 0,-1 0 0,1 0 0,-1-1 0,1 1 0,-1 0 0,1 0 0,-1-1 0,1 1 0,-1 0 0,1 0 0,-1 0 0,1 0 0,-1 0 0,0 0 0,1 0 0,-1 0 0,1 0 0,-1 0 0,0 0 0,0 1 0,0 0 0,1 0 0,-1 1 0,0-1 0,1 0 0,-1 0 0,0 0 0,1 1 0,0-1 0,-1 0 0,1 0 0,0 1 0,-1 1 0,-2 51 0,3-51 0,2 427 0,-2-428 0,0 1 0,0 0 0,0-1 0,0 1 0,0-1 0,1 1 0,-1-1 0,1 1 0,0-1 0,-1 1 0,1-1 0,0 0 0,0 1 0,1-1 0,-1 0 0,1 0 0,-1 0 0,1 0 0,-1 0 0,1 0 0,3 2 0,-1-2 0,0 0 0,1 0 0,-1 0 0,0-1 0,1 0 0,-1 0 0,1 0 0,0-1 0,-1 1 0,1-1 0,6-1 0,32 0-1365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30T13:37:52.43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1370 666 24575,'-177'-12'0,"48"1"0,-450 4 0,410 8 0,165-1 0,1 0 0,-1-1 0,0 1 0,0-1 0,1 1 0,-1-1 0,-3-2 0,6 3 0,1 0 0,0 0 0,0 0 0,0 0 0,0 0 0,0 0 0,0 0 0,-1 0 0,1 0 0,0 0 0,0 0 0,0-1 0,0 1 0,0 0 0,0 0 0,0 0 0,0 0 0,0 0 0,-1 0 0,1 0 0,0-1 0,0 1 0,0 0 0,0 0 0,0 0 0,0 0 0,0 0 0,0-1 0,0 1 0,0 0 0,0 0 0,0 0 0,0 0 0,0 0 0,0 0 0,0-1 0,0 1 0,0 0 0,0 0 0,0 0 0,1 0 0,-1 0 0,0 0 0,0-1 0,0 1 0,0 0 0,0 0 0,0 0 0,0 0 0,0 0 0,0 0 0,1 0 0,-1 0 0,0 0 0,0 0 0,0-1 0,0 1 0,22-7 0,390-87 0,226-55 0,-572 135 0,-43 10 0,0-1 0,0-1 0,-1-1 0,27-13 0,-47 20 0,-1 0 0,0-1 0,0 1 0,0-1 0,0 1 0,0-1 0,0 1 0,0-1 0,0 0 0,-1 1 0,1-1 0,0 0 0,0 0 0,0 0 0,-1 0 0,1 1 0,0-1 0,-1 0 0,1 0 0,-1 0 0,1-1 0,-1 0 0,0 1 0,0 1 0,-1-1 0,1 0 0,-1 0 0,1 1 0,-1-1 0,1 0 0,-1 1 0,1-1 0,-1 0 0,1 1 0,-1-1 0,0 1 0,0-1 0,1 1 0,-1 0 0,0-1 0,0 1 0,1 0 0,-1-1 0,-2 1 0,-6-3 0,-1 1 0,0 0 0,-17-2 0,-71 1 0,-105 10 0,-99 24 0,241-24 0,-426 75 0,457-74 0,1 1 0,0 1 0,0 1 0,1 2 0,1 1 0,-44 29 0,59-30 0,12-12 0,0-1 0,0 0 0,0 0 0,0 1 0,0-1 0,0 0 0,0 1 0,0-1 0,0 0 0,0 1 0,0-1 0,0 0 0,0 1 0,0-1 0,0 0 0,0 0 0,1 1 0,-1-1 0,0 0 0,0 1 0,0-1 0,0 0 0,1 0 0,-1 1 0,0-1 0,0 0 0,1 0 0,-1 0 0,1 1 0,1 0 0,1 0 0,-1 0 0,1-1 0,-1 1 0,1-1 0,0 1 0,-1-1 0,1 0 0,0 0 0,3 0 0,30-4 0,0-1 0,57-16 0,74-31 0,-102 30 0,563-181 0,-615 199 0,-7 2 0,1 0 0,-1 0 0,0-1 0,0 1 0,-1-1 0,1 0 0,5-5 0,-10 8 0,-1 0 0,0-1 0,1 1 0,-1 0 0,1-1 0,-1 1 0,0 0 0,0-1 0,1 1 0,-1-1 0,0 1 0,0 0 0,1-1 0,-1 1 0,0-1 0,0 1 0,0-1 0,0 1 0,1-1 0,-1 1 0,0-1 0,0 1 0,0-1 0,0 1 0,0-1 0,0 1 0,-1-1 0,1 1 0,0 0 0,0-1 0,0 1 0,0-1 0,-1 1 0,1-1 0,0 0 0,-19-11 0,-29-3 0,45 14 0,-48-10 0,-1 3 0,-66-2 0,-107 9 0,-110 26 0,292-20 0,-18 4 0,0 3 0,0 3 0,-68 26 0,119-38 0,-7 2 0,25-11 0,30-11 0,420-164 0,-435 172 0,37-20 0,-251 128 0,112-60 0,0 0 0,-77 51 0,154-89 0,1 0 0,-1 0 0,0 0 0,1 0 0,-1 0 0,0 1 0,1-1 0,0 0 0,-1 1 0,1-1 0,0 1 0,0-1 0,-1 1 0,1 0 0,1 0 0,-1-1 0,0 1 0,-1 2 0,3-3 0,-1-1 0,0 1 0,0-1 0,0 1 0,1-1 0,-1 1 0,0-1 0,0 1 0,1-1 0,-1 0 0,0 1 0,1-1 0,-1 1 0,0-1 0,1 0 0,-1 1 0,1-1 0,-1 0 0,1 0 0,-1 1 0,1-1 0,-1 0 0,1 0 0,23 5 0,20-1-273,0-3 0,1-1 0,-1-3 0,74-13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30T13:37:56.15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0 121 24575,'43'-2'0,"78"-14"0,-47 4 0,420-65 0,-368 66 0,203 8 0,-164 5 0,303-2 0,-493 2 0,0 1 0,0 1 0,-25 7 0,-20 4 0,-44 2 0,-118 22 0,188-30 0,0 3 0,0 1 0,-42 19 0,-42 33 0,45-23 0,62-33 0,0 1 0,1 0 0,0 2 0,-25 19 0,45-31 0,0 0 0,-1 1 0,1-1 0,0 0 0,-1 0 0,1 0 0,0 1 0,-1-1 0,1 0 0,0 0 0,0 1 0,-1-1 0,1 0 0,0 1 0,0-1 0,0 0 0,-1 1 0,1-1 0,0 0 0,0 1 0,0-1 0,0 0 0,0 1 0,0-1 0,0 1 0,0-1 0,0 0 0,0 1 0,0-1 0,0 0 0,0 1 0,0-1 0,0 1 0,0-1 0,0 0 0,0 1 0,0-1 0,0 0 0,1 1 0,-1-1 0,0 0 0,0 1 0,1-1 0,20 8 0,33-5 0,-53-3 0,350-17 0,4 0 0,-235 18 0,-199-2 0,21-1 0,0 3 0,0 2 0,-111 20 0,130-14 0,-21 6 0,-87 32 0,123-36 0,-29 19 0,11-5 0,39-24 0,-46 30 0,47-30 0,0 1 0,0-1 0,0 1 0,1 0 0,-1-1 0,0 1 0,1 0 0,0 0 0,-1 0 0,1 0 0,0 0 0,0 0 0,0 0 0,0 1 0,0-1 0,1 0 0,-1 1 0,0-1 0,1 0 0,0 5 0,0-5 0,1-1 0,0 1 0,-1 0 0,1-1 0,0 1 0,0-1 0,0 1 0,0-1 0,0 0 0,1 1 0,-1-1 0,0 0 0,0 0 0,1 1 0,-1-1 0,1 0 0,-1-1 0,1 1 0,0 0 0,-1 0 0,1-1 0,0 1 0,-1-1 0,1 1 0,0-1 0,3 0 0,53 5 0,-52-5 0,59 1 0,0-3 0,113-19 0,43-34 0,-176 42 0,0 2 0,1 2 0,0 2 0,49-1 0,190 7 0,-142 3 0,574-2 0,-694-1 0,0-1 0,39-10 0,-38 7 0,0 1 0,29-2 0,-4 4 0,82-13 0,-109 11 128,0 0-875,41-12 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30T13:38:04.58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4515 1020 24575,'0'-10'0,"-2"0"0,1 0 0,-2 0 0,1 1 0,-1-1 0,-1 1 0,1 0 0,-2 0 0,1 0 0,-1 0 0,0 1 0,-8-9 0,1 2 0,0 0 0,-1 1 0,-1 0 0,-1 1 0,-20-15 0,14 15 0,0 1 0,-1 0 0,-1 2 0,-34-11 0,-97-19 0,96 29 0,1 3 0,-1 2 0,0 3 0,-87 6 0,106 1 0,0 2 0,1 2 0,0 1 0,1 2 0,-47 20 0,79-29 0,-1 1 0,2 0 0,-1 0 0,0 1 0,1-1 0,-1 1 0,1 0 0,0 0 0,0 0 0,-5 10 0,8-13 0,0 0 0,0 1 0,0-1 0,1 1 0,-1-1 0,0 0 0,1 1 0,-1-1 0,1 1 0,0-1 0,0 1 0,-1 0 0,1-1 0,0 1 0,0-1 0,0 1 0,1-1 0,-1 1 0,0-1 0,0 1 0,1-1 0,-1 1 0,1-1 0,0 1 0,-1-1 0,1 0 0,0 1 0,0-1 0,0 0 0,0 1 0,0-1 0,0 0 0,0 0 0,0 0 0,0 0 0,0 0 0,1 0 0,-1 0 0,0-1 0,1 1 0,-1 0 0,1-1 0,2 1 0,5 3 0,1-1 0,0-1 0,0 1 0,0-2 0,0 1 0,0-2 0,0 1 0,0-1 0,0-1 0,1 0 0,-1 0 0,12-4 0,-10 2 0,1 0 0,-1-2 0,1 1 0,-1-2 0,-1 1 0,1-2 0,-1 0 0,0 0 0,10-9 0,-16 12 0,0-1 0,0 0 0,0 0 0,-1-1 0,1 1 0,-1-1 0,-1 0 0,1 0 0,-1-1 0,0 1 0,-1-1 0,1 1 0,-1-1 0,2-12 0,-4 15 0,0 0 0,0 1 0,0-1 0,0 0 0,-1 1 0,0-1 0,0 0 0,0 1 0,0-1 0,0 1 0,-1-1 0,1 1 0,-1 0 0,0 0 0,0 0 0,0 0 0,0 0 0,-1 0 0,1 0 0,-1 1 0,0-1 0,0 1 0,0 0 0,0 0 0,0 0 0,0 0 0,0 0 0,-1 1 0,-4-2 0,-21-8 0,-1 2 0,0 0 0,0 3 0,-1 0 0,-46-2 0,-163 7 0,135 4 0,84-2 0,0 1 0,0 1 0,0 0 0,-25 9 0,-80 33 0,89-31 0,32-13 0,-19 8 0,-32 16 0,145-59 0,233-136 0,-281 153 0,2 2 0,0 2 0,0 2 0,56-7 0,-64 11 0,17 1 0,0 2 0,86 3 0,-70 2 0,-37 1 0,0 2 0,41 8 0,-6 1 0,80 15 0,-89-14 0,-39-9 0,1 0 0,0-2 0,19 2 0,153-6 0,35 3 0,-213 1 0,0 0 0,0 1 0,-1 0 0,1 1 0,-1 0 0,0 1 0,20 14 0,0-1 0,-28-17 0,1 1 0,-1 1 0,0-1 0,0 0 0,0 1 0,0 0 0,-1 0 0,0 0 0,1 0 0,-2 1 0,1 0 0,0-1 0,-1 1 0,0 0 0,0 0 0,0 0 0,-1 0 0,1 0 0,0 9 0,0 8 0,-1 1 0,0 0 0,-4 31 0,0-10 0,3 5 0,1-28 0,-1-1 0,0 0 0,-2 0 0,-5 28 0,5-44 0,1 1 0,-1 0 0,1 0 0,-1-1 0,0 1 0,-1-1 0,1 1 0,-1-1 0,0 0 0,0 0 0,-1 0 0,1-1 0,-1 1 0,1-1 0,-1 0 0,0 0 0,0 0 0,-1 0 0,1-1 0,-1 0 0,1 1 0,-8 1 0,-1-1 0,-1 1 0,1-2 0,0 0 0,-1-1 0,0 0 0,1-1 0,-1 0 0,0-1 0,1-1 0,-1 0 0,1-1 0,0 0 0,-14-6 0,23 6 0,0 0 0,0 0 0,0 0 0,0-1 0,0 1 0,1-1 0,-1 0 0,1-1 0,0 1 0,1 0 0,-1-1 0,1 1 0,0-1 0,0 0 0,0 0 0,-1-6 0,-2-6 0,1-1 0,1 1 0,-2-27 0,4 32 0,1 0 0,0 0 0,1 0 0,1 0 0,-1 0 0,2 1 0,0-1 0,0 1 0,1-1 0,1 1 0,-1 0 0,10-14 0,-9 17 0,1 1 0,0-1 0,0 1 0,0 1 0,1-1 0,0 1 0,0 0 0,1 1 0,-1 0 0,1 0 0,0 0 0,1 1 0,-1 1 0,1-1 0,0 1 0,15-3 0,-1 2 0,-1 0 0,1 2 0,0 0 0,0 2 0,27 2 0,-38 0 0,0 0 0,0 0 0,-1 1 0,1 0 0,-1 1 0,0 1 0,0 0 0,0 0 0,-1 1 0,1 0 0,14 13 0,-12-9 0,-1 2 0,0-1 0,0 2 0,-1-1 0,-1 2 0,9 14 0,-16-23 0,0 0 0,-1 1 0,1-1 0,-1 1 0,-1-1 0,1 1 0,-1 0 0,0-1 0,0 1 0,0 0 0,-1 0 0,0 0 0,0 0 0,-1 0 0,0 0 0,0 0 0,0-1 0,0 1 0,-1 0 0,-4 8 0,3-9 0,-1 1 0,0-1 0,0 0 0,0 0 0,-1-1 0,0 1 0,0-1 0,0 0 0,0-1 0,0 1 0,-10 4 0,7-3 0,0-1 0,1 1 0,-1 1 0,2-1 0,-10 10 0,7-3 0,-1 0 0,-1 0 0,0-1 0,0 0 0,-1-1 0,0 0 0,-1-1 0,0 0 0,-1-1 0,-18 8 0,-26 9 0,43-18 0,0 0 0,0-1 0,-1-1 0,0-1 0,-23 5 0,-39-4 0,-110-6 0,63-2 0,29 5 0,-107-5 0,111-11 0,62 7 0,-56-3 0,55 9 0,1-2 0,0-1 0,-49-14 0,153 15 0,-32 9 0,0 2 0,67 22 0,-62-16 0,76 13 0,-81-21 0,-1 2 0,65 21 0,-83-22 0,1-1 0,0-1 0,0-1 0,35 0 0,100-5 0,-58-2 0,-24 4 0,84-3 0,-158 2 0,0 0 0,0 0 0,-1-1 0,1 0 0,0 1 0,0-1 0,-1 0 0,1 0 0,-1 0 0,1-1 0,-1 1 0,1 0 0,-1-1 0,0 0 0,0 0 0,0 1 0,0-1 0,0-1 0,2-2 0,-2 2 0,0 0 0,0-1 0,-1 0 0,0 1 0,0-1 0,0 0 0,0 0 0,0 1 0,-1-1 0,0 0 0,1 0 0,-2-6 0,0-2 0,-1 0 0,-1 1 0,0-1 0,0 0 0,-1 1 0,0 0 0,-1 0 0,-7-11 0,2 7 0,0 1 0,-1 0 0,-1 1 0,0 0 0,0 1 0,-27-19 0,3 6 0,-62-32 0,-32 0 0,67 30 0,11 7 0,-1 3 0,0 1 0,-1 3 0,0 3 0,-1 1 0,0 3 0,-97 3 0,-823 4 0,729 13 0,32 1 0,-344-14 0,287-2 0,247 1 0,-1-2 0,0 0 0,1-2 0,0 0 0,-39-14 0,50 14 0,0-1 0,0-1 0,1 0 0,0-1 0,0 0 0,0-1 0,1 0 0,1-1 0,-1 0 0,1-1 0,-13-16 0,19 19 0,0 0 0,0-1 0,1 1 0,0-1 0,0 0 0,0 0 0,1 0 0,1 0 0,-1 0 0,2-1 0,-1-14 0,1-8 0,8-52 0,-5 67 0,1 0 0,0 0 0,2 0 0,-1 1 0,2 0 0,0 0 0,1 0 0,0 1 0,1 0 0,1 1 0,0 0 0,1 1 0,0 0 0,1 0 0,0 1 0,1 1 0,0 0 0,15-8 0,-5 4 0,1 1 0,0 1 0,1 1 0,0 1 0,1 1 0,0 1 0,0 2 0,0 1 0,1 0 0,34 0 0,-25 4 0,59 6 0,-83-3 0,0 0 0,0 1 0,0 0 0,-1 1 0,1 0 0,-1 1 0,1 0 0,15 11 0,-19-11 0,-1-1 0,-1 1 0,1 0 0,-1 1 0,0-1 0,0 1 0,0 1 0,-1-1 0,0 1 0,0 0 0,-1 0 0,0 0 0,0 0 0,-1 1 0,1 0 0,-2 0 0,1-1 0,-1 2 0,-1-1 0,1 0 0,-1 0 0,-1 1 0,1-1 0,-1 0 0,-2 12 0,1-12 0,-1 0 0,0 1 0,0-1 0,0 0 0,-1 0 0,-1 0 0,1-1 0,-1 1 0,-1-1 0,1 0 0,-1 0 0,0 0 0,-1-1 0,0 1 0,-10 7 0,-8 6 0,-2-1 0,-51 28 0,65-39 0,-33 15 0,-1-2 0,0-2 0,-1-2 0,-1-2 0,-88 16 0,85-25 0,0-2 0,-71-4 0,-42 2 0,146 0 0,-1 1 0,1 1 0,1 1 0,-1 0 0,0 1 0,1 1 0,1 0 0,-1 2 0,1 0 0,-17 12 0,14-7 0,1 1 0,1 0 0,0 1 0,1 1 0,0 1 0,2 0 0,-19 31 0,-19 30 0,30-47 0,1 1 0,-20 43 0,34-62 0,-1 0 0,0 0 0,-1-1 0,0 0 0,-18 18 0,-61 52 0,22-24 0,60-53 0,0-1 0,-1 0 0,0-1 0,0 0 0,0 0 0,0 0 0,-1-1 0,1 0 0,-1 0 0,0-1 0,0 0 0,-15 2 0,-7-2 0,0 0 0,-37-5 0,21 2 0,35 0 0,0 1 0,-1-1 0,1-1 0,0 0 0,0 0 0,0-1 0,-12-6 0,19 7 0,0 0 0,0 0 0,0 0 0,0-1 0,1 1 0,-1-1 0,1 0 0,0 0 0,0 0 0,0-1 0,0 1 0,0-1 0,1 0 0,-1 1 0,1-1 0,0 0 0,1 0 0,-1-1 0,1 1 0,-1 0 0,0-5 0,1-1 0,0-1 0,0 1 0,1 0 0,0-1 0,1 1 0,0-1 0,4-15 0,4-5 0,14-34 0,-5 18 0,-14 38 0,1 0 0,0 0 0,0 0 0,1 1 0,0 0 0,1 0 0,-1 0 0,2 1 0,13-11 0,-11 10 0,-1-1 0,0 0 0,0-1 0,-1 0 0,9-14 0,4-14-1365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30T12:54:16.74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1776 0 24575,'-500'37'0,"252"-12"0,196-21 0,-309 16 0,183-9 0,-10-1 0,164-8 84,-1 0 1,1 2-1,-36 10 0,33-8-651,0 0-1,-35 2 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30T12:56:31.91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488 213 24575,'-67'-1'0,"39"-1"0,0 1 0,0 1 0,0 2 0,0 1 0,-41 10 0,55-8 0,0 1 0,0 0 0,1 1 0,0 1 0,0 0 0,0 1 0,1 0 0,1 1 0,0 0 0,0 1 0,1 0 0,-13 19 0,18-23 0,0 1 0,0-1 0,1 1 0,1 0 0,-1 0 0,1 1 0,1-1 0,-1 1 0,1-1 0,1 1 0,0 0 0,0 0 0,0 0 0,1 0 0,2 12 0,-1-15 0,0 0 0,1 0 0,-1 1 0,1-1 0,1 0 0,-1-1 0,1 1 0,0 0 0,0-1 0,1 1 0,0-1 0,0 0 0,0 0 0,0-1 0,1 1 0,0-1 0,0 0 0,0 0 0,0-1 0,1 1 0,9 3 0,2-1 0,0-1 0,0-1 0,1 0 0,-1-2 0,1 0 0,0-1 0,26-1 0,47 4 0,10 5 0,111-6 0,-211-3 0,8 1 0,0 0 0,0 0 0,-1 1 0,13 3 0,-11-2 0,0 0 0,1-1 0,13 1 0,399-1 0,-217-4 0,-184 4 0,0 1 0,0 1 0,0 1 0,-1 1 0,1 1 0,21 11 0,38 10 0,-56-18 0,-19-8 0,0 1 0,-1-1 0,1 0 0,0-1 0,0 1 0,9 0 0,-14-2 0,0 0 0,1 0 0,-1 0 0,0-1 0,0 1 0,1 0 0,-1-1 0,0 1 0,0-1 0,0 1 0,1-1 0,-1 0 0,0 0 0,0 1 0,0-1 0,0 0 0,0 0 0,0 0 0,-1 0 0,1 0 0,0 0 0,0 0 0,-1 0 0,1 0 0,0-1 0,-1 1 0,1 0 0,-1 0 0,0-1 0,1 1 0,-1 0 0,0 0 0,0-1 0,0 1 0,0-2 0,1-5 0,-1-1 0,0 0 0,0 0 0,-1 0 0,0 0 0,0 1 0,-1-1 0,0 0 0,-1 1 0,0 0 0,0-1 0,-1 1 0,0 1 0,-1-1 0,1 0 0,-1 1 0,-1 0 0,-8-9 0,-12-10 0,-1 0 0,-1 2 0,-35-23 0,25 19 0,-2-3 0,-2 3 0,-70-37 0,75 39 0,32 21 0,0 0 0,-1 1 0,0 0 0,0 0 0,-7-3 0,-6 0 0,0 0 0,0 1 0,0 2 0,-1 0 0,-29-3 0,-99 5 0,82 3 0,47 1 0,0 0 0,0 1 0,0 1 0,1 1 0,0 1 0,0 0 0,-26 13 0,-14 5 0,39-18 0,12-4 0,0 0 0,0 0 0,0 1 0,1 0 0,-12 7 0,17-9 0,0 0 0,0 0 0,-1 0 0,1 0 0,0 1 0,0-1 0,0 0 0,0 1 0,0-1 0,1 1 0,-1-1 0,0 1 0,1-1 0,-1 1 0,1-1 0,-1 1 0,1-1 0,0 1 0,-1 0 0,1-1 0,0 1 0,0 0 0,1-1 0,-1 1 0,0 0 0,0-1 0,1 1 0,-1 0 0,1-1 0,0 3 0,1-1 0,0 0 0,-1 0 0,1-1 0,0 1 0,0-1 0,1 1 0,-1-1 0,0 0 0,1 1 0,0-1 0,-1-1 0,1 1 0,0 0 0,0-1 0,0 1 0,0-1 0,0 0 0,0 0 0,0 0 0,0 0 0,4 0 0,10 1 0,0 0 0,30 0 0,-41-2 0,29-1 0,-1-2 0,-1 0 0,1-3 0,64-18 0,125-61 0,-73 26 0,-83 31 0,-40 16 0,1 1 0,38-9 0,4 1 0,-42 11 0,1 1 0,-1 1 0,1 1 0,40 0 0,447 6 0,-511-1 0,0 0 0,0 0 0,0 1 0,0-1 0,1 1 0,-1 0 0,0 1 0,0-1 0,-1 1 0,1 0 0,0 0 0,-1 1 0,1-1 0,7 7 0,-9-6 0,0 0 0,0 1 0,0 0 0,0 0 0,-1 0 0,0 0 0,0 0 0,0 0 0,0 0 0,-1 1 0,1-1 0,-1 0 0,0 1 0,-1 0 0,1-1 0,-1 9 0,0-9 0,0 0 0,0 0 0,0 1 0,-1-1 0,1 0 0,-1 0 0,0 0 0,0 0 0,-1-1 0,1 1 0,-1 0 0,0 0 0,0-1 0,0 1 0,0-1 0,-4 4 0,1-2 0,0-1 0,0 0 0,0 0 0,0 0 0,-1-1 0,1 0 0,-1 0 0,0 0 0,-9 3 0,-8 0 0,-1-1 0,0-1 0,0-1 0,-35 0 0,-306-1 0,180-4 0,182 2 0,1 0 0,0 0 0,-1-1 0,1 2 0,0-1 0,-1 0 0,1 0 0,0 1 0,-1-1 0,1 1 0,0 0 0,0 0 0,-1 0 0,1 0 0,0 0 0,0 0 0,0 0 0,0 1 0,0-1 0,1 1 0,-1-1 0,0 1 0,1 0 0,-1 0 0,1 0 0,-1 0 0,1 0 0,0 0 0,0 0 0,0 0 0,0 0 0,0 0 0,1 1 0,-1-1 0,1 0 0,-1 1 0,1-1 0,0 0 0,0 1 0,0-1 0,0 4 0,-1 18 0,1 1 0,1 0 0,1-1 0,1 0 0,6 26 0,-6-42 0,-1 1 0,1 0 0,0-1 0,1 0 0,0 1 0,0-2 0,1 1 0,0 0 0,0-1 0,1 0 0,0 0 0,0-1 0,1 1 0,-1-1 0,1-1 0,15 10 0,-8-7 0,1 0 0,-1 0 0,2-2 0,-1 0 0,1-1 0,-1 0 0,1-1 0,1-1 0,25 2 0,21-4 0,1-2 0,-1-4 0,0-2 0,124-30 0,-145 27 0,74-6 0,-48 9 0,-22 2 0,-32 4 0,0 0 0,0-1 0,0-1 0,0 0 0,-1 0 0,19-9 0,9-6 0,73-21 0,-99 33 0,0-1 0,0 0 0,0-1 0,-1-1 0,0 0 0,17-16 0,-28 22 0,0 0 0,0 0 0,0-1 0,0 1 0,-1-1 0,1 0 0,-1 0 0,0 0 0,0 0 0,-1 0 0,1-1 0,-1 1 0,0 0 0,0-1 0,0 1 0,0-7 0,0-11 0,-1 1 0,-3-28 0,1 7 0,1 28 0,0 0 0,-1 0 0,-1 0 0,0 0 0,-1 1 0,0-1 0,-1 1 0,0 0 0,-1 0 0,-1 1 0,-9-14 0,5 10 0,-2 0 0,0 0 0,-1 2 0,0 0 0,-1 0 0,0 2 0,-22-15 0,34 25 0,0 0 0,1 1 0,-1-1 0,0 1 0,0 0 0,0-1 0,0 1 0,0 0 0,0 1 0,0-1 0,-1 1 0,1-1 0,0 1 0,0 0 0,0 0 0,-1 0 0,1 1 0,0-1 0,-4 2 0,3-1 0,0 1 0,1 0 0,-1 0 0,1 0 0,-1 1 0,1-1 0,0 1 0,0 0 0,0-1 0,0 2 0,0-1 0,1 0 0,-3 5 0,-1 2 0,0 0 0,1 1 0,1 0 0,-1 0 0,2 1 0,0-1 0,0 1 0,1 0 0,-1 16 0,3-22 0,-1 0 0,2 1 0,-1-1 0,1 0 0,0 0 0,0 0 0,1-1 0,-1 1 0,1 0 0,1 0 0,3 7 0,-3-10 0,-1 1 0,1-1 0,0 1 0,0-1 0,0 0 0,1 0 0,-1 0 0,1-1 0,-1 1 0,1-1 0,0 0 0,0 0 0,0 0 0,0-1 0,0 1 0,7 1 0,0-2 0,0 1 0,0-2 0,0 1 0,0-1 0,0-1 0,-1 0 0,1-1 0,0 0 0,0 0 0,-1-1 0,1-1 0,-1 0 0,0 0 0,0-1 0,15-10 0,12-9 0,-1-2 0,48-45 0,-71 60 0,0-1 0,-1 1 0,1 0 0,25-16 0,-31 24 0,-1 0 0,1 0 0,0 0 0,0 1 0,0 0 0,0 0 0,0 1 0,0 0 0,11 0 0,180 1 0,-81 1 0,-108 0 0,-1-1 0,1 1 0,-1 0 0,0 1 0,1 0 0,-1 0 0,0 1 0,0 0 0,0 1 0,-1-1 0,1 2 0,-1-1 0,0 1 0,0 0 0,0 0 0,-1 1 0,0 0 0,0 0 0,0 0 0,-1 1 0,0 0 0,0 0 0,-1 0 0,0 0 0,0 1 0,0 0 0,-1 0 0,-1 0 0,1 0 0,-1 0 0,-1 1 0,1-1 0,-1 14 0,0 3 0,0 4 0,-1 0 0,-4 31 0,3-52 0,-1 0 0,1 0 0,-2 0 0,1-1 0,-1 1 0,0 0 0,0-1 0,-1 0 0,0 0 0,0 0 0,-1 0 0,-6 6 0,-43 49 0,25-28 0,-41 37 0,58-62 0,0-1 0,-1 0 0,0-1 0,0 0 0,-25 8 0,-16 9 0,26-12 0,-1-1 0,-56 13 0,26-8 0,36-10 0,-1-1 0,1-1 0,-1-1 0,0-2 0,0 0 0,-42-5 0,63 4 0,1 0 0,-1 0 0,1 0 0,-1-1 0,1 1 0,-1-1 0,1 1 0,-1-1 0,1 0 0,0 0 0,-1 0 0,1-1 0,0 1 0,0-1 0,0 1 0,0-1 0,0 1 0,0-1 0,0 0 0,1 0 0,-1 0 0,1 0 0,-1 0 0,1 0 0,0-1 0,0 1 0,0 0 0,-1-5 0,1 3 0,1-1 0,0 1 0,0 0 0,0 0 0,1-1 0,0 1 0,0 0 0,0 0 0,0 0 0,0 0 0,1 0 0,0 0 0,0 0 0,0 1 0,0-1 0,5-5 0,21-29 0,94-118 0,-103 136 0,1 0 0,0 1 0,1 1 0,1 1 0,25-15 0,-23 17 0,-16 9 0,1 1 0,0 0 0,18-7 0,-23 11 0,1 0 0,-1 0 0,1 0 0,-1 1 0,1-1 0,-1 1 0,1 0 0,-1 1 0,1-1 0,-1 1 0,0 0 0,6 1 0,20 6 0,-1 1 0,0 1 0,0 1 0,-1 2 0,31 19 0,-55-29 0,-1 0 0,0 1 0,0-1 0,-1 1 0,1-1 0,-1 1 0,1 0 0,-1 0 0,0 0 0,-1 0 0,1 0 0,-1 0 0,0 1 0,0-1 0,0 0 0,0 1 0,-1-1 0,0 1 0,0 6 0,0-6 0,0 0 0,0 0 0,1 0 0,-1 0 0,1 1 0,0-1 0,1 0 0,-1 0 0,1-1 0,0 1 0,1 0 0,-1-1 0,1 1 0,-1-1 0,2 0 0,2 5 0,2-3 0,0 0 0,1 0 0,-1 0 0,1-1 0,0-1 0,0 0 0,0 0 0,1 0 0,-1-1 0,16 2 0,-7-2 0,0-1 0,0 0 0,0-2 0,0 0 0,19-3 0,-33 2 0,-1 0 0,1 1 0,0-2 0,-1 1 0,1 0 0,-1-1 0,1 0 0,-1 1 0,0-1 0,1-1 0,-1 1 0,0 0 0,0-1 0,-1 0 0,1 1 0,-1-1 0,1 0 0,-1 0 0,0-1 0,0 1 0,0 0 0,0-1 0,-1 1 0,0-1 0,2-4 0,1-6 0,-1 1 0,-1-1 0,0 1 0,-1-1 0,0-22 0,0 17 0,-1 1 0,-1-1 0,-1 1 0,0-1 0,-1 1 0,-1 0 0,-1 0 0,-11-27 0,9 32 0,3 6 0,1 0 0,-1 0 0,1-1 0,1 1 0,-4-14 0,6 19 0,0 1 0,0 0 0,0-1 0,0 1 0,0 0 0,0-1 0,0 1 0,1 0 0,-1-1 0,0 1 0,1 0 0,-1 0 0,1 0 0,-1-1 0,1 1 0,0 0 0,0 0 0,-1 0 0,1 0 0,0 0 0,0 0 0,0 0 0,0 0 0,0 1 0,0-1 0,0 0 0,0 0 0,1 1 0,-1-1 0,0 1 0,0-1 0,0 1 0,1 0 0,-1-1 0,0 1 0,1 0 0,-1 0 0,0 0 0,1 0 0,-1 0 0,2 0 0,1 0 0,1 0 0,-1 0 0,0 1 0,1 0 0,-1-1 0,0 2 0,0-1 0,1 0 0,-1 1 0,0 0 0,6 3 0,40 31 0,-17-10 0,-27-22 0,0 1 0,0 0 0,-1 0 0,0 1 0,0-1 0,0 1 0,-1 0 0,0 1 0,0-1 0,4 11 0,4 10 0,10 40 0,4 8 0,-23-67 0,0-1 0,0 0 0,-1 1 0,0 0 0,0-1 0,0 1 0,-1 0 0,-1 0 0,0 13 0,0-17 0,-1-1 0,1 1 0,-1-1 0,0 0 0,0 1 0,-1-1 0,1 0 0,-1 1 0,0-1 0,0 0 0,0 0 0,0 0 0,0-1 0,0 1 0,-1 0 0,1-1 0,-1 0 0,0 1 0,0-1 0,0 0 0,0-1 0,0 1 0,-5 2 0,-54 18 0,43-16 0,-33 15 0,93-30 0,169-60 0,-106 46 0,-74 18 0,1-2 0,41-14 0,-70 21 0,0-1 0,0 1 0,0-1 0,0 0 0,-1 1 0,1-1 0,0 0 0,0 0 0,-1 0 0,1-1 0,-1 1 0,1 0 0,-1-1 0,1 1 0,-1-1 0,0 1 0,0-1 0,0 1 0,0-1 0,0 0 0,0 0 0,0 1 0,0-1 0,-1 0 0,1 0 0,-1 0 0,1 0 0,-1 0 0,0 0 0,0 0 0,0 0 0,0 0 0,0 0 0,0 0 0,-1 0 0,1 1 0,-1-1 0,1 0 0,-1 0 0,0 0 0,1 0 0,-3-2 0,-2-5 0,0 2 0,0-1 0,-1 1 0,0 0 0,0 0 0,-1 0 0,-11-9 0,7 8 0,2-2 0,-16-17 0,-14-14 0,17 20 0,1 0 0,1 0 0,-27-41 0,34 34-1365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30T12:56:33.78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24575,'0'4'0,"0"4"0,0 5 0,0 4 0,0 2 0,0 2 0,0 1 0,0 0 0,0 0 0,0 0 0,0 0 0,0-8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30T12:56:49.59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4569 536 24575,'2'51'0,"2"-1"0,19 93 0,-17-114 0,3 48 0,-8-66 0,-1 0 0,0 0 0,-1-1 0,0 1 0,-1 0 0,0-1 0,-8 21 0,10-30 0,0 0 0,0-1 0,0 1 0,0 0 0,-1 0 0,1 0 0,-1 0 0,1 0 0,0 0 0,-1-1 0,1 1 0,-1 0 0,0 0 0,1-1 0,-1 1 0,0 0 0,1-1 0,-1 1 0,0-1 0,0 1 0,1-1 0,-1 1 0,0-1 0,-1 1 0,1-1 0,0-1 0,1 0 0,-1 1 0,0-1 0,1 0 0,-1 1 0,0-1 0,1 0 0,-1 0 0,1 1 0,-1-1 0,1 0 0,0 0 0,-1 0 0,1 0 0,0 0 0,0 0 0,-1-1 0,-5-51 0,8-112 0,-3-80 0,-8 171 0,-30-128 0,10 68 0,24 104 0,5 21 0,-1 1 0,-1-1 0,1 1 0,-1 0 0,-1-1 0,0 1 0,0 0 0,-6-11 0,9 18 0,0 1 0,-1 0 0,1 0 0,0-1 0,0 1 0,0 0 0,0 0 0,-1 0 0,1-1 0,0 1 0,0 0 0,0 0 0,-1 0 0,1 0 0,0-1 0,0 1 0,-1 0 0,1 0 0,0 0 0,0 0 0,-1 0 0,1 0 0,0 0 0,0 0 0,-1 0 0,1 0 0,0 0 0,0 0 0,-1 0 0,1 0 0,0 0 0,0 0 0,-1 0 0,1 0 0,0 0 0,-1 0 0,-7 11 0,-3 20 0,10-27 0,-10 34 0,3 1 0,0 1 0,-3 70 0,12 125 0,1-99 0,-1-92 0,1-23 0,-2 0 0,-3 32 0,3-53 0,0 0 0,0 0 0,0 1 0,0-1 0,0 0 0,0 0 0,0 1 0,0-1 0,0 0 0,0 0 0,0 1 0,-1-1 0,1 0 0,0 0 0,0 0 0,0 1 0,0-1 0,0 0 0,0 0 0,0 1 0,-1-1 0,1 0 0,0 0 0,0 0 0,0 0 0,0 1 0,-1-1 0,1 0 0,0 0 0,0 0 0,-1 0 0,1 0 0,0 0 0,0 0 0,0 1 0,-1-1 0,1 0 0,0 0 0,0 0 0,-1 0 0,1 0 0,0 0 0,0 0 0,-1 0 0,-10-10 0,-6-19 0,1-6 0,-11-42 0,18 49 0,-1 0 0,-2 0 0,-19-35 0,9 22 0,2-2 0,2 1 0,1-2 0,-17-79 0,28 99 0,-1 5 0,0-1 0,-1 1 0,0 0 0,-19-27 0,23 81 0,3 85 0,4 117 0,7-157 0,-5-51 0,1 44 0,-6-60 0,0 13 0,1 0 0,1 0 0,7 36 0,-6-44 0,0 1 0,0 31 0,-36-132 0,4-4 0,-3 2 0,-45-84 0,68 152 0,-6-11 0,1 1 0,2-2 0,0 0 0,-8-33 0,14 42 0,0 0 0,-2 0 0,0 0 0,-15-24 0,23 43 0,0 0 0,0 0 0,0-1 0,0 1 0,0 0 0,0 0 0,0-1 0,0 1 0,0 0 0,0-1 0,0 1 0,0 0 0,-1 0 0,1 0 0,0-1 0,0 1 0,0 0 0,0 0 0,-1 0 0,1-1 0,0 1 0,0 0 0,-1 0 0,1 0 0,0 0 0,0-1 0,-1 1 0,1 0 0,0 0 0,0 0 0,-1 0 0,1 0 0,0 0 0,0 0 0,-1 0 0,1 0 0,0 0 0,0 0 0,-1 0 0,1 0 0,0 0 0,-1 0 0,1 0 0,0 0 0,0 0 0,-1 0 0,1 1 0,0-1 0,-5 17 0,3 31 0,2-45 0,2 373 0,-1-362 0,1-1 0,0 0 0,0 1 0,2-1 0,4 14 0,-3-12 0,0 1 0,3 27 0,-7-42 0,-1 0 0,0 0 0,1 0 0,-1 0 0,0 0 0,0 0 0,0 1 0,0-1 0,0 0 0,0 0 0,-1 0 0,1 0 0,0 0 0,0 0 0,-1 0 0,1 0 0,-1 0 0,1 0 0,-1 2 0,0-4 0,0 1 0,1 0 0,-1 0 0,0 0 0,1 0 0,-1-1 0,0 1 0,1 0 0,-1-1 0,1 1 0,-1 0 0,1-1 0,-1 1 0,0-1 0,1 1 0,0-1 0,-1 1 0,1-1 0,-1 1 0,1-1 0,-1 0 0,-26-44 0,26 44 0,-157-284 0,144 255 0,-15-44 0,11 25 0,14 39 0,-5-14 0,0 0 0,-2 1 0,-23-35 0,34 58 0,0 0 0,0 0 0,0 0 0,0 0 0,0 0 0,0-1 0,0 1 0,0 0 0,0 0 0,0 0 0,0 0 0,0 0 0,0 0 0,0 0 0,-1 0 0,1 0 0,0 0 0,0 0 0,0 0 0,0 0 0,0 0 0,0 0 0,0 0 0,0 0 0,0 0 0,-1 0 0,1 0 0,0 0 0,0 0 0,0 0 0,0 0 0,0 0 0,0 0 0,0 0 0,0 0 0,0 0 0,0 0 0,-1 0 0,1 0 0,0 1 0,0-1 0,0 0 0,0 0 0,0 0 0,0 0 0,0 0 0,0 0 0,0 0 0,0 0 0,0 0 0,0 0 0,0 0 0,0 0 0,0 1 0,0-1 0,0 0 0,0 0 0,0 0 0,0 0 0,0 0 0,0 0 0,0 0 0,0 0 0,0 1 0,-2 11 0,0 14 0,2 12 0,3 0 0,0-1 0,3 1 0,1-1 0,1 0 0,19 48 0,-23-70 0,0 1 0,-1 0 0,-1 1 0,0-1 0,-1 0 0,-1 1 0,-3 25 0,1-23 0,2-1 0,0 1 0,0-1 0,2 0 0,5 28 0,-6-43 0,0 0 0,-1 0 0,0-1 0,1 1 0,-1 0 0,0 0 0,0 0 0,-1-1 0,0 5 0,1-7 0,0 1 0,0-1 0,0 0 0,0 0 0,0 0 0,0 1 0,0-1 0,-1 0 0,1 0 0,0 1 0,0-1 0,0 0 0,0 0 0,0 0 0,-1 1 0,1-1 0,0 0 0,0 0 0,0 0 0,0 0 0,-1 0 0,1 1 0,0-1 0,0 0 0,-1 0 0,1 0 0,0 0 0,0 0 0,0 0 0,-1 0 0,1 0 0,0 0 0,0 0 0,-1 0 0,1 0 0,-1 0 0,-11-14 0,-9-23 0,-25-68 0,15 31 0,-12-18 0,-68-170 0,106 245 0,-1 0 0,0 0 0,-2 1 0,0 0 0,0 0 0,-16-21 0,24 37 0,0 0 0,-1 0 0,1 0 0,0-1 0,0 1 0,0 0 0,0 0 0,0 0 0,0 0 0,0 0 0,-1-1 0,1 1 0,0 0 0,0 0 0,0 0 0,0 0 0,-1 0 0,1 0 0,0 0 0,0 0 0,0 0 0,0 0 0,-1 0 0,1-1 0,0 1 0,0 0 0,0 0 0,-1 0 0,1 0 0,0 1 0,0-1 0,0 0 0,-1 0 0,1 0 0,0 0 0,0 0 0,0 0 0,0 0 0,-1 0 0,1 0 0,0 0 0,0 0 0,0 1 0,0-1 0,0 0 0,-1 0 0,1 0 0,0 0 0,0 0 0,0 1 0,0-1 0,0 0 0,-4 16 0,2 17 0,2-33 0,2 37 0,8 46 0,-4-46 0,0 46 0,-6-65 0,1-1 0,0 0 0,1 0 0,1 0 0,0 0 0,11 29 0,-7-23 0,-1 1 0,-1-1 0,3 29 0,-2-7 0,15 93 0,-20-114 0,-6-24 0,-4-12 0,-118-206 0,92 158 0,20 34 0,-24-34 0,9 20 0,-42-76 0,59 92 0,2 0 0,0-1 0,2-1 0,-11-48 0,22 91 0,-1 0 0,-2 23 0,0-20 0,1 0 0,1-1 0,6 37 0,59 153 0,-63-194 0,0 1 0,-1-1 0,-1 1 0,-1 24 0,0-25 0,0 1 0,1-1 0,0 0 0,6 24 0,-3-21 0,0 0 0,2 30 0,-9-63 0,0 1 0,-1 0 0,0-1 0,-1 1 0,-10-21 0,-44-75 0,-53-74 0,95 153 0,2 0 0,-19-50 0,24 55 0,-2 1 0,-20-34 0,12 24 0,-5-1 0,20 29 0,0 1 0,0-1 0,1 0 0,-7-14 0,18 33 0,-3-5 0,0 0 0,0 0 0,0 1 0,2 9 0,76 288 0,-71-254 0,17 61 0,21 39 0,-48-147 0,7 27 0,-7-29 0,-1-1 0,0 1 0,0-1 0,1 1 0,-1 0 0,0-1 0,0 1 0,0-1 0,-1 1 0,1-1 0,0 1 0,0-1 0,-1 1 0,1-1 0,-2 3 0,1-4 0,0-1 0,0 1 0,0-1 0,0 1 0,0-1 0,0 1 0,0-1 0,1 0 0,-1 1 0,0-1 0,0 0 0,1 0 0,-1 0 0,0 0 0,1 0 0,-1 1 0,1-1 0,-1 0 0,1 0 0,0 0 0,-1-2 0,0 0 0,-36-56 0,-2 1 0,-3 2 0,-55-57 0,10 12 0,0 6 0,-78-70 0,186 205 0,3 3 0,82 134 0,-35-58 0,-15-24 0,-51-87 0,29 50 0,-31-53 0,-1 1 0,1 0 0,-1-1 0,-1 1 0,1 0 0,-1 0 0,0 0 0,1 8 0,-2-14 0,-1 0 0,1-1 0,0 1 0,0 0 0,0-1 0,-1 1 0,1 0 0,0-1 0,-1 1 0,1 0 0,0 0 0,-1 0 0,1-1 0,0 1 0,-1 0 0,1 0 0,0 0 0,-1 0 0,1 0 0,0 0 0,-1-1 0,1 1 0,-1 0 0,1 0 0,0 0 0,-1 0 0,1 0 0,-1 1 0,1-1 0,0 0 0,-1 0 0,1 0 0,0 0 0,-1 0 0,1 0 0,0 1 0,-1-1 0,1 0 0,0 0 0,-1 0 0,1 1 0,0-1 0,-1 0 0,1 1 0,0-1 0,0 0 0,-1 1 0,1-1 0,0 0 0,0 1 0,0-1 0,0 0 0,-1 1 0,1-1 0,0 0 0,0 1 0,0-1 0,0 1 0,0-1 0,0 0 0,0 1 0,0-1 0,0 0 0,0 1 0,0-1 0,0 1 0,0-1 0,1 0 0,-1 1 0,-25-28 0,20 21 0,-79-84 0,-127-106 0,2 7 0,163 144 0,-62-47 0,88 80 0,32 31 0,12 16 0,79 149 0,-42-81 0,62 79 0,-76-119 0,-43-57 0,24 33 0,26 47 0,-54-85 0,0-1 0,0 0 0,0 0 0,1 0 0,-1 0 0,0 0 0,0 0 0,0 1 0,1-1 0,-1 0 0,0 0 0,0 0 0,0 1 0,0-1 0,1 0 0,-1 0 0,0 0 0,0 1 0,0-1 0,0 0 0,0 0 0,0 1 0,0-1 0,0 0 0,0 0 0,0 1 0,0-1 0,0 0 0,0 0 0,0 1 0,0-1 0,0 0 0,0 0 0,0 0 0,0 1 0,0-1 0,0 0 0,0 0 0,0 1 0,-1-1 0,1 0 0,0 0 0,0 0 0,0 1 0,0-1 0,-1 0 0,1 0 0,-12-8 0,-16-19 0,-22-32 0,-3 3 0,-68-58 0,52 53 0,46 38 0,-1 2 0,-1 0 0,-1 2 0,-54-31 0,66 44 0,0 1 0,0 1 0,-23-4 0,25 6 0,1 0 0,0-1 0,0 0 0,0-1 0,1 0 0,-1-1 0,-15-9 0,-97-62 0,117 76 0,16 10 0,26 22 0,-28-25 0,11 10 0,4 1 0,-1 2 0,0 1 0,-2 1 0,-1 0 0,23 34 0,102 152 0,-104-152 0,-30-42 0,-2-4 0,0 0 0,0 1 0,-2 0 0,1 0 0,-1 1 0,-1-1 0,7 25 0,-11-36 0,-1 0 0,0 1 0,0-1 0,0 1 0,0-1 0,1 1 0,-1-1 0,0 1 0,0-1 0,0 1 0,0-1 0,0 0 0,0 1 0,0-1 0,-1 1 0,1-1 0,0 1 0,0-1 0,0 1 0,0-1 0,0 1 0,-1-1 0,1 0 0,0 1 0,0-1 0,-1 1 0,1-1 0,0 0 0,-1 1 0,1-1 0,0 0 0,-1 0 0,0 1 0,-16-4 0,-18-20 0,33 22 0,-8-7 0,0 1 0,-1 1 0,0-1 0,-1 2 0,1-1 0,-1 2 0,0-1 0,0 2 0,0 0 0,-1 0 0,1 1 0,-1 1 0,0 0 0,-13 0 0,-6 2 0,12-2 0,0 1 0,0 1 0,0 1 0,0 0 0,1 2 0,-1 0 0,-19 8 0,25-7 0,1-1 0,-1 0 0,0-1 0,0 0 0,-25 0 0,-74-3 0,53-2 0,-378 1 0,410 0 0,-46-9 0,45 6 0,-42-3 0,28 5 0,0-2 0,-43-11 0,42 7 0,-80-5 0,105 12 0,0 0 0,0-2 0,0 0 0,0-1 0,1-1 0,-19-7 0,27 8 0,0 0 0,0-1 0,0 0 0,1-1 0,0 0 0,0 0 0,0-1 0,1 0 0,0-1 0,0 0 0,-12-16 0,19 22 0,-1 0 0,1 0 0,0 0 0,0 0 0,0 0 0,0-1 0,0 1 0,0 0 0,1-1 0,-1 1 0,1-1 0,0 1 0,0-1 0,-1 1 0,2-1 0,-1 1 0,0-1 0,0 1 0,1 0 0,-1-1 0,1 1 0,0 0 0,0-1 0,0 1 0,0 0 0,0 0 0,0-1 0,1 1 0,-1 0 0,1 0 0,-1 1 0,1-1 0,3-3 0,0 1 0,0 0 0,1 0 0,-1 1 0,1 0 0,-1 0 0,1 0 0,0 1 0,0 0 0,0 0 0,0 0 0,1 1 0,6-1 0,217 1 0,-106 3 0,-121-2 0,88 0 0,100 13 0,-19 18 0,16 16 0,-148-39 0,-1-2 0,1-2 0,0-1 0,-1-3 0,43-3 0,15 0 0,-84 3 0,0 0 0,0-1 0,0-1 0,0 0 0,-1-1 0,1-1 0,19-7 0,-29 9 0,-1 0 0,1 0 0,-1-1 0,0 1 0,0 0 0,0-1 0,0 0 0,0 1 0,0-1 0,-1 0 0,1 0 0,-1 0 0,0 0 0,0 0 0,0 0 0,0-1 0,-1 1 0,1 0 0,-1 0 0,0-1 0,0 1 0,0 0 0,0 0 0,-1-1 0,0-4 0,-1-3 0,0 0 0,0 1 0,-1-1 0,-1 0 0,0 1 0,-7-14 0,1 8 0,-1 1 0,-1 0 0,-1 0 0,0 1 0,0 1 0,-2 0 0,0 1 0,0 0 0,-1 1 0,0 1 0,-1 1 0,-27-12 0,31 17 0,0 0 0,0 1 0,0 0 0,0 1 0,-21-1 0,-71 6 0,35-1 0,47-2 0,-13 0 0,1 1 0,-69 11 0,62-4 0,23-6 0,1 2 0,-24 8 0,-59 15 0,8-3 0,67-17 0,-1-2 0,-1-1 0,1-1 0,-1-1 0,1-1 0,-1-2 0,-31-4 0,42 2-1365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30T12:56:58.09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123 233 24575,'47'0'0,"0"-2"0,-1-2 0,72-15 0,327-83 0,-225 62 0,-47 10 0,-130 24 0,20-6 0,-62 12 0,-1 0 0,1 0 0,-1 0 0,1 0 0,-1 0 0,1 0 0,-1-1 0,1 1 0,-1 0 0,1 0 0,-1 0 0,1-1 0,-1 1 0,1 0 0,-1-1 0,0 1 0,1 0 0,-1-1 0,1 1 0,-1-1 0,0 1 0,1 0 0,-1-1 0,0 1 0,1-2 0,-12-3 0,-26 2 0,15 7 0,0 0 0,0 2 0,0 0 0,-33 15 0,9-3 0,-855 357 0,711-273 0,190-102 0,-1 0 0,1 0 0,-1 0 0,1 1 0,0-1 0,-1 0 0,1 0 0,-1 0 0,1 1 0,0-1 0,-1 0 0,1 0 0,0 1 0,-1-1 0,1 0 0,0 1 0,0-1 0,-1 1 0,1-1 0,0 0 0,0 1 0,-1-1 0,1 1 0,0-1 0,0 0 0,0 1 0,0-1 0,0 1 0,0 0 0,11 3 0,30-3 0,-36-1 0,151 0 0,333-14 0,41 3 0,-331 13 0,-176-2 0,20 1 0,1-2 0,-1-1 0,75-16 0,-53 4 0,0 3 0,88-4 0,133 11 0,-188 4 0,-78-1 0,0-1 0,25-5 0,-24 2 0,38-1 0,-38 5 0,14 1 0,0-2 0,1-1 0,50-12 0,-59 10 0,42-4 0,-1 0 0,-69 9 0,1 0 0,0 0 0,0 0 0,0 0 0,0 0 0,0 0 0,0 0 0,0 0 0,0 0 0,0-1 0,0 1 0,0 0 0,0 0 0,0 0 0,0 0 0,0 0 0,-1 0 0,1 0 0,0 0 0,0 0 0,0 0 0,0 0 0,0-1 0,0 1 0,0 0 0,0 0 0,0 0 0,0 0 0,0 0 0,0 0 0,0 0 0,0 0 0,0 0 0,0-1 0,1 1 0,-1 0 0,0 0 0,0 0 0,0 0 0,0 0 0,0 0 0,0 0 0,0 0 0,0 0 0,0 0 0,0 0 0,0 0 0,0 0 0,0 0 0,0-1 0,0 1 0,1 0 0,-1 0 0,0 0 0,0 0 0,0 0 0,0 0 0,0 0 0,0 0 0,0 0 0,0 0 0,0 0 0,0 0 0,1 0 0,-1 0 0,0 0 0,0 0 0,0 0 0,-10-5 0,-15-5 0,-282-68 0,207 54 0,-40-10 0,-2 6 0,0 6 0,-2 7 0,-182 3 0,-41 13 0,368-1 0,-1 0 0,0 0 0,0 0 0,0 0 0,0 0 0,0 0 0,0 0 0,0 0 0,0 0 0,0 0 0,0 0 0,0 0 0,0 0 0,0 0 0,1 0 0,-1 0 0,0 0 0,0 0 0,0 0 0,0 0 0,0 0 0,0-1 0,0 1 0,0 0 0,0 0 0,0 0 0,0 0 0,0 0 0,0 0 0,0 0 0,0 0 0,0 0 0,0 0 0,0 0 0,0 0 0,0-1 0,0 1 0,0 0 0,0 0 0,0 0 0,0 0 0,0 0 0,0 0 0,0 0 0,0 0 0,0 0 0,14-6 0,19-6 0,59-13 0,156-20 0,-179 35 0,186-24 0,515-2 0,-291 37 0,-473-1 0,0 1 0,0-1 0,0 1 0,0 0 0,0 0 0,0 1 0,0-1 0,-1 1 0,1 1 0,0-1 0,-1 1 0,0 0 0,0 0 0,0 1 0,0-1 0,6 7 0,-8-6 0,0-1 0,0 1 0,0 0 0,-1-1 0,0 1 0,0 1 0,0-1 0,0 0 0,-1 0 0,1 1 0,-1-1 0,0 1 0,0-1 0,-1 1 0,0-1 0,1 1 0,-1 0 0,-1-1 0,1 1 0,-1-1 0,0 1 0,-1 4 0,-1 1 0,-1-1 0,0 0 0,0 0 0,-1 0 0,0-1 0,0 0 0,-1 1 0,0-2 0,0 1 0,-1-1 0,0 0 0,-1 0 0,1-1 0,-1 0 0,0-1 0,-1 1 0,-12 5 0,-17 6 0,-1-1 0,-76 20 0,51-18 0,-157 47 0,187-56 0,0-2 0,-1-1 0,-39 1 0,-105-6 0,93-2 0,62 3 0,-1 0 0,1 2 0,-42 12 0,-28 4 0,80-18 0,1 0 0,-1 1 0,1 1 0,-1 0 0,1 1 0,-24 12 0,41-15 0,0-1 0,0 0 0,0 0 0,1-1 0,-1 0 0,6 1 0,138 8 0,-20 1 0,432-8 0,-289-4 0,-253 1 0,0-1 0,0-1 0,0 0 0,21-8 0,-16 4 0,44-6 0,60-10 0,-7 0 0,-65 17 0,-1-1 0,67 0 0,-34 9 0,121-4 0,-151-8 0,-42 6 0,1 1 0,23-1 0,-17 4 159,-18 1-268,1-1 0,0 1 0,0-1 0,-1 0 1,1-1-1,0 1 0,-1-1 0,1 0 0,-1 0 0,1-1 1,-1 1-1,1-1 0,5-3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30T12:57:03.73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927 447 24575,'-1'-7'0,"-1"-1"0,0 0 0,-1 1 0,0-1 0,0 1 0,0 0 0,-8-12 0,5 9 0,-9-20 0,-2 2 0,-1 0 0,-1 0 0,-1 2 0,-2 1 0,0 0 0,-41-33 0,56 53 0,-21-17 0,-58-33 0,75 49 0,-1 0 0,0 2 0,0-1 0,-1 1 0,1 1 0,-1 0 0,1 1 0,-23-1 0,-212 6 0,234-2 0,0 1 0,0 0 0,0 1 0,0 0 0,1 1 0,-20 9 0,25-10 0,1 0 0,0 1 0,0-1 0,0 1 0,0 0 0,1 1 0,-1 0 0,1-1 0,0 2 0,1-1 0,-1 0 0,1 1 0,-7 12 0,10-16 0,0 1 0,0-1 0,1 0 0,-1 1 0,1-1 0,-1 1 0,1-1 0,0 0 0,0 1 0,0-1 0,0 1 0,0-1 0,0 1 0,1-1 0,-1 1 0,1-1 0,0 0 0,1 3 0,0-1 0,0 0 0,0 0 0,1-1 0,0 1 0,-1-1 0,1 0 0,1 0 0,-1 0 0,6 4 0,0-1 0,0 0 0,1-1 0,0 0 0,0 0 0,0-1 0,1-1 0,14 4 0,5-3 0,0-2 0,1-1 0,-1-1 0,0-2 0,0-1 0,0-1 0,-1-1 0,1-2 0,-1-1 0,-1-1 0,44-21 0,-60 25 0,1 0 0,-1-1 0,0 0 0,0-1 0,0 0 0,-1 0 0,15-14 0,-21 16 0,0 1 0,1-1 0,0 1 0,0 0 0,0 1 0,1-1 0,-1 1 0,1 1 0,0-1 0,0 1 0,0 0 0,0 0 0,10 0 0,-12 2 0,0-1 0,0 2 0,0-1 0,0 0 0,0 1 0,0 0 0,0 0 0,0 1 0,0-1 0,-1 1 0,1 0 0,-1 0 0,1 1 0,-1-1 0,0 1 0,0 0 0,0 0 0,0 0 0,0 1 0,3 4 0,11 13 0,-5-7 0,21 32 0,-30-41 0,-1 1 0,0 0 0,-1 0 0,1 0 0,-1 0 0,0 0 0,-1 0 0,0 0 0,2 12 0,-3-8 0,1 14 0,1 1 0,7 32 0,-6-44 0,-1 0 0,0 1 0,-1-1 0,-1 1 0,0 0 0,0-1 0,-2 1 0,1-1 0,-2 1 0,0-1 0,0 0 0,-2 0 0,1 0 0,-2 0 0,1-1 0,-2 0 0,-7 12 0,0 0 0,10-17 0,1 0 0,-2 0 0,1 0 0,-1-1 0,1 1 0,-2-1 0,1 0 0,-1-1 0,0 1 0,-8 5 0,5-5 0,0 0 0,0-1 0,-1 0 0,0 0 0,0-1 0,0-1 0,0 1 0,-1-2 0,1 1 0,-1-2 0,-20 2 0,-36-5 0,0-2 0,-97-21 0,111 16 0,32 7 0,16 2 0,0 0 0,1 0 0,-1-1 0,0 0 0,0 0 0,1 0 0,-1 0 0,1-1 0,-1 0 0,1 0 0,-5-3 0,9 5 0,0 0 0,-1-1 0,1 1 0,0-1 0,0 1 0,0-1 0,0 1 0,0 0 0,0-1 0,0 1 0,1-1 0,-1 1 0,0 0 0,0-1 0,0 1 0,0-1 0,0 1 0,1 0 0,-1-1 0,0 1 0,0 0 0,1-1 0,-1 1 0,0 0 0,0-1 0,1 1 0,-1 0 0,0 0 0,1-1 0,-1 1 0,1 0 0,-1 0 0,0-1 0,1 1 0,-1 0 0,1 0 0,-1 0 0,0 0 0,1 0 0,17-8 0,8 3 0,0 1 0,-1 2 0,1 0 0,0 2 0,31 3 0,10-1 0,40 0 0,126-4 0,-228 1 0,-1 0 0,1 0 0,-1 0 0,0 0 0,0 0 0,1-1 0,-1 0 0,0 0 0,-1 0 0,1-1 0,0 1 0,-1-1 0,1 0 0,3-3 0,3-6 0,0 0 0,15-23 0,7-9 0,-28 40 0,-1-1 0,0 0 0,0 0 0,0 0 0,-1 0 0,0 0 0,0-1 0,0 1 0,-1-1 0,0 0 0,0 1 0,1-8 0,-1-12 0,-3-39 0,0 22 0,0 31 0,0-1 0,0 1 0,-1-1 0,0 1 0,-1 0 0,-1 0 0,0 0 0,0 1 0,-7-11 0,-14-30 0,16 31 0,7 16 0,1 0 0,-1 0 0,1-1 0,0 1 0,1 0 0,-1-1 0,1 1 0,0-1 0,0 0 0,0 1 0,0-9 0,1 12 0,0 0 0,1 1 0,-1-1 0,0 0 0,0 1 0,1-1 0,-1 0 0,1 1 0,-1-1 0,0 0 0,1 1 0,-1-1 0,1 1 0,-1-1 0,1 1 0,0-1 0,-1 1 0,1-1 0,0 1 0,-1 0 0,1-1 0,0 1 0,-1 0 0,1-1 0,1 1 0,23 1 0,-17 1 0,0 0 0,-1 1 0,1-1 0,8 6 0,32 22 0,23 13 0,-66-40 0,-1-1 0,1 1 0,-1 0 0,0 0 0,0 1 0,0-1 0,0 1 0,-1 0 0,0 0 0,0 0 0,0 1 0,0-1 0,0 1 0,-1-1 0,0 1 0,0 0 0,0 0 0,-1 0 0,1 0 0,-1 0 0,0 6 0,1 10 0,-1-1 0,-1 0 0,0 1 0,-5 21 0,-6 13 0,8-40 0,0 0 0,-2 27 0,4-3-1365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30T12:57:13.29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4317 568 24575,'1'58'0,"0"-3"0,-3 0 0,-11 77 0,11-113 0,1-13 0,1-1 0,-1 0 0,0 1 0,0-1 0,0 0 0,-1 0 0,1 0 0,-2 0 0,1 0 0,-4 7 0,5-12 0,1 0 0,0 0 0,-1 0 0,1 0 0,0-1 0,-1 1 0,1 0 0,0 0 0,-1 0 0,1-1 0,0 1 0,0 0 0,-1 0 0,1-1 0,0 1 0,0 0 0,0-1 0,0 1 0,-1 0 0,1-1 0,0 1 0,0 0 0,0-1 0,0 1 0,0 0 0,0-1 0,0 1 0,0 0 0,0-1 0,0 1 0,0 0 0,0-1 0,0 1 0,0-1 0,0 1 0,-2-19 0,3-228 0,-2-34 0,-1 265 0,0 1 0,-1 0 0,0-1 0,-1 2 0,-1-1 0,-7-14 0,-5-7 0,-25-37 0,42 72 0,-1-1 0,0 1 0,0-1 0,0 1 0,0 0 0,0-1 0,0 1 0,0 0 0,0 0 0,-1 0 0,1 0 0,0 0 0,-1 0 0,1 0 0,0 0 0,-1 1 0,1-1 0,-1 0 0,0 1 0,1-1 0,-3 1 0,2 0 0,1 0 0,-1 1 0,1-1 0,-1 1 0,1-1 0,-1 1 0,1 0 0,-1 0 0,1 0 0,0 0 0,-1 0 0,1 0 0,0 0 0,0 0 0,0 0 0,0 0 0,0 1 0,0-1 0,0 0 0,0 1 0,1-1 0,-2 3 0,-3 6 0,1 1 0,0 0 0,1 1 0,0-1 0,0 0 0,2 1 0,-2 18 0,5 88 0,0-61 0,0 10 0,-3 114 0,1-180 0,0 0 0,0 0 0,0 0 0,0 0 0,0 0 0,0 0 0,0-1 0,0 1 0,-1 0 0,1 0 0,0 0 0,0 0 0,-1 0 0,1 0 0,-1 0 0,1 0 0,-1 0 0,1 0 0,-1-1 0,1 1 0,-1 0 0,0 0 0,0-1 0,1 1 0,-1 0 0,0-1 0,0 1 0,0-1 0,1 1 0,-1-1 0,0 0 0,0 1 0,0-1 0,0 0 0,0 1 0,0-1 0,0 0 0,0 0 0,0 0 0,0 0 0,-2 0 0,1-1 0,-1 0 0,1 0 0,0 0 0,-1 0 0,1-1 0,0 1 0,0 0 0,0-1 0,0 0 0,0 0 0,0 1 0,0-1 0,0 0 0,1-1 0,-3-3 0,-15-30 0,1-2 0,-19-60 0,0 0 0,-7-15 0,21 51 0,-35-66 0,41 85 0,15 37 0,0 0 0,0 0 0,0 0 0,0 0 0,-1 1 0,0-1 0,-1 1 0,1-1 0,-1 1 0,0 0 0,0 1 0,-6-6 0,10 9 0,-1 1 0,1 0 0,-1 0 0,1-1 0,-1 1 0,1 0 0,0 0 0,-1 0 0,1-1 0,-1 1 0,1 0 0,-1 0 0,1 0 0,-1 0 0,1 0 0,-1 0 0,1 0 0,-1 0 0,1 0 0,-1 0 0,1 0 0,-1 0 0,1 1 0,0-1 0,-1 0 0,1 0 0,-1 0 0,1 1 0,-1-1 0,1 0 0,0 0 0,-1 1 0,1-1 0,0 0 0,-1 1 0,1-1 0,0 1 0,-1-1 0,1 0 0,0 1 0,0-1 0,-1 1 0,1-1 0,0 1 0,0-1 0,0 1 0,0-1 0,0 1 0,0-1 0,0 1 0,-5 28 0,5-26 0,1 33 0,1 1 0,2-1 0,1 0 0,15 52 0,-10-45 0,16 56 0,-15-61 0,-1 1 0,8 67 0,-7-41 0,-8-50 0,0-1 0,-1 1 0,-1-1 0,0 21 0,-1-34 0,0 0 0,0 0 0,0 0 0,0 0 0,0 1 0,0-1 0,0 0 0,-1 0 0,1 0 0,0 0 0,-1 0 0,1 0 0,-1-1 0,1 1 0,-1 0 0,1 0 0,-1 0 0,0 0 0,1 0 0,-1-1 0,0 1 0,0 0 0,0-1 0,-1 2 0,0-2 0,1 1 0,-1-1 0,1 0 0,0 0 0,-1 0 0,1 0 0,-1 0 0,1-1 0,-1 1 0,1 0 0,-1-1 0,1 1 0,0-1 0,-1 1 0,-1-2 0,-7-4 0,1 0 0,0 0 0,-14-13 0,20 17 0,-244-211 0,197 169 0,3 3 0,-49-55 0,83 79 0,-20-34 0,27 40 0,-1 0 0,0 1 0,0-1 0,-1 1 0,0 0 0,-1 1 0,-18-16 0,13 15 0,1 0 0,-22-24 0,35 34 0,0 0 0,0 0 0,0 0 0,0 0 0,0 0 0,0 0 0,0 0 0,0 0 0,0 0 0,0 0 0,0-1 0,0 1 0,-1 0 0,1 0 0,0 0 0,0 0 0,0 0 0,0 0 0,0 0 0,0 0 0,0-1 0,0 1 0,0 0 0,0 0 0,1 0 0,-1 0 0,0 0 0,0 0 0,0 0 0,0 0 0,0 0 0,0-1 0,0 1 0,0 0 0,0 0 0,0 0 0,0 0 0,0 0 0,0 0 0,0 0 0,0 0 0,1 0 0,-1 0 0,0 0 0,0 0 0,0 0 0,0 0 0,0 0 0,0 0 0,0-1 0,0 1 0,0 0 0,1 0 0,-1 0 0,0 0 0,0 0 0,0 0 0,12 0 0,10 2 0,-12 2 0,0 1 0,-1-1 0,0 2 0,0-1 0,0 1 0,0 1 0,-1 0 0,0 0 0,-1 0 0,0 1 0,10 13 0,6 12 0,32 60 0,-36-58 0,5 6 0,44 84 0,-59-105 0,-1 1 0,0 0 0,-2 0 0,6 31 0,-3-12 0,-7-32 0,1 0 0,-1 0 0,-1 0 0,1 1 0,-1-1 0,-1 0 0,0 1 0,0-1 0,0 0 0,-3 15 0,2-22 0,0 1 0,0 0 0,0-1 0,0 1 0,0-1 0,0 1 0,0-1 0,0 0 0,0 1 0,-1-1 0,1 0 0,-1 0 0,1 0 0,-1 0 0,1 0 0,-1 0 0,1 0 0,-1-1 0,0 1 0,1-1 0,-1 1 0,0-1 0,0 1 0,0-1 0,1 0 0,-1 0 0,0 0 0,0 0 0,0 0 0,1 0 0,-3-1 0,-8-1 0,0-1 0,0 0 0,-19-8 0,9 3 0,-24-4 0,-1 2 0,0 3 0,-69-4 0,-146 11 0,114 2 0,-1798-2 0,1920-1 0,0-2 0,1-1 0,-38-10 0,-22-5 0,-6-1 0,67 13 0,-1 1 0,0 1 0,0 2 0,-26-1 0,34 2 0,0 0 0,1 0 0,-1-2 0,1 0 0,-1-1 0,1 0 0,-22-12 0,-21-7 0,46 20 0,1-1 0,0 0 0,0-1 0,-16-11 0,26 16 0,0-1 0,0 0 0,0 1 0,0-1 0,0 0 0,0 0 0,1 0 0,-1-1 0,1 1 0,-1 0 0,1-1 0,-2-4 0,3 6 0,-1-1 0,1 0 0,0 1 0,0-1 0,0 0 0,0 1 0,0-1 0,1 0 0,-1 1 0,0-1 0,1 0 0,-1 1 0,1-1 0,0 1 0,0-1 0,-1 1 0,1-1 0,0 1 0,0-1 0,0 1 0,0 0 0,3-2 0,-1 0 0,0 1 0,0 0 0,0-1 0,1 1 0,-1 0 0,1 1 0,0-1 0,-1 1 0,1 0 0,0 0 0,0 0 0,0 0 0,0 1 0,5-1 0,65 2 0,-42 1 0,11-2 0,1-1 0,0-3 0,-1-1 0,0-3 0,67-20 0,-89 23 0,-1 0 0,1 1 0,0 1 0,27-1 0,88 6 0,-51 0 0,-30-1 0,-13 0 0,-1-1 0,69-10 0,-58 3 0,93 0 0,1 0 0,449-8 0,-381 17 0,536-2 0,-730 0 0,-1-2 0,0 0 0,0-1 0,-1-1 0,28-9 0,-45 13 0,0-1 0,0 1 0,0-1 0,-1 1 0,1-1 0,0 1 0,-1-1 0,1 1 0,0-1 0,-1 0 0,1 1 0,-1-1 0,1 0 0,-1 1 0,1-1 0,-1 0 0,1 0 0,-1 1 0,0-1 0,0 0 0,1 0 0,-1 0 0,0 0 0,0 0 0,0 1 0,0-1 0,0 0 0,0 0 0,0 0 0,0 0 0,0 0 0,0 0 0,-1 1 0,1-1 0,0 0 0,0 0 0,-1 0 0,1 1 0,-1-1 0,1 0 0,-1 0 0,1 1 0,-1-1 0,1 0 0,-1 1 0,-1-2 0,-32-34 0,29 32 0,-39-33 0,-60-38 0,42 32 0,53 37 0,-1 0 0,1 1 0,-1 0 0,-1 1 0,1 0 0,0 1 0,-1 0 0,0 0 0,-21-1 0,-6 2 0,-60 3 0,32 1 0,-30-2 0,7-2 0,-173 21 0,143-1 0,-155 29 0,173-29 0,-156 6 0,-105-20 0,323-5 0,-14-1 0,0 3 0,0 1 0,0 3 0,-61 14 0,65-10 0,0-3 0,0-1 0,0-3 0,-71-5 0,17 1 0,-105 2-1365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30T12:54:18.00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60 24575,'1'3'0,"-1"0"0,1 0 0,0 0 0,0-1 0,0 1 0,0 0 0,0-1 0,0 1 0,1-1 0,0 1 0,-1-1 0,1 0 0,0 1 0,0-1 0,0 0 0,0 0 0,1 0 0,-1-1 0,0 1 0,6 2 0,2 2 0,0-1 0,1 0 0,21 7 0,44 7 0,135 15 0,-154-26 0,-7-2 0,0-3 0,0-1 0,55-6 0,-86 1 0,1-1 0,33-10 0,-35 8 0,0 1 0,0 1 0,26-3 0,103 4 0,-89 4 0,0-3 0,59-10 0,39-15 0,315-57 0,-298 56-1365,-102 19-5461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30T12:54:20.20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2796 0 24575,'-6'1'0,"1"-1"0,-1 1 0,0 0 0,0 1 0,1-1 0,-1 1 0,-6 3 0,-9 3 0,-363 144 0,-5 2 0,319-134 0,-1-3 0,-94 11 0,143-25 0,-267 59 0,251-54 0,-50 3 0,3 0 0,-188 22 0,217-27 0,-276 0 0,187-9 0,57 5 0,-96-4 0,182 2-34,0-1 0,0 1 0,0 0 0,0-1 0,0 1-1,0-1 1,0 0 0,1 1 0,-1-1 0,0 0 0,1 0 0,-1 0 0,0 0-1,1-1 1,-1 1 0,1 0 0,0-1 0,-1 1 0,1-1 0,0 1-1,0-1 1,0 1 0,0-1 0,0 0 0,0 0 0,1 1 0,-1-1 0,0 0-1,1 0 1,-1 0 0,1 0 0,0 0 0,0 0 0,0 0 0,0 0 0,0 0-1,0 0 1,0 1 0,1-3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30T12:54:36.38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2972 705 24575,'-469'0'0,"455"-1"0,0 0 0,0-2 0,-23-6 0,12 3 0,23 6 0,1 0 0,0 0 0,0-1 0,-1 1 0,1 0 0,0-1 0,0 1 0,0-1 0,0 1 0,0-1 0,-1 0 0,1 1 0,0-1 0,0 0 0,1 0 0,-1 1 0,0-1 0,0 0 0,-1-2 0,2 3 0,0-1 0,0 0 0,0 1 0,0-1 0,0 0 0,0 1 0,1-1 0,-1 0 0,0 1 0,0-1 0,0 1 0,1-1 0,-1 0 0,0 1 0,1-1 0,-1 1 0,0-1 0,1 1 0,-1-1 0,1 1 0,-1-1 0,1 1 0,-1-1 0,2 0 0,3-2 0,1-1 0,-1 1 0,1 0 0,0 0 0,12-4 0,151-29 0,-38 11 0,-41 3 0,155-34 0,-191 46 0,1 3 0,85 0 0,-86 9 0,102-3 0,-146-1 0,1 0 0,0-1 0,-1 0 0,20-9 0,-21 8 0,1 0 0,0 1 0,-1 0 0,1 1 0,18-3 0,23 6 0,-41 0 0,1 0 0,-1-1 0,1 0 0,-1 0 0,0-1 0,0-1 0,11-2 0,-20 3 0,1 1 0,-1-1 0,0 1 0,1-1 0,-1 0 0,0 0 0,0 0 0,0 0 0,0 0 0,1 0 0,-1 0 0,0 0 0,-1 0 0,1 0 0,0 0 0,0 0 0,0-1 0,-1 1 0,1 0 0,-1-1 0,2-2 0,-2 1 0,0 0 0,0 0 0,1 0 0,-2-1 0,1 1 0,0 0 0,-1 0 0,1 0 0,-3-6 0,-2-4 0,0 0 0,-2 1 0,-10-19 0,15 29 0,-24-36 0,-2 2 0,-45-46 0,4 4 0,63 72 0,1 1 0,-1 0 0,1 0 0,-2 1 0,1 0 0,0 0 0,-1 0 0,0 0 0,1 1 0,-1 1 0,-1-1 0,1 1 0,0 0 0,-1 0 0,1 1 0,-1 0 0,1 1 0,-1 0 0,1 0 0,-1 0 0,-7 2 0,8-1 0,1 0 0,0 0 0,-1 1 0,1 0 0,0 0 0,0 0 0,0 1 0,0 0 0,0 0 0,0 0 0,1 1 0,0 0 0,0 0 0,0 0 0,0 1 0,1 0 0,-1 0 0,1 0 0,0 0 0,1 1 0,-1-1 0,1 1 0,0 0 0,-2 7 0,4-10 0,0 1 0,-1 0 0,2 0 0,-1 0 0,0 0 0,1 0 0,0 0 0,0 0 0,0 0 0,0 0 0,1-1 0,0 1 0,1 8 0,0-10 0,-1 1 0,1 0 0,0-1 0,0 1 0,0-1 0,0 0 0,0 0 0,0 0 0,1 0 0,-1 0 0,1 0 0,-1 0 0,1-1 0,0 1 0,-1-1 0,1 0 0,0 0 0,5 1 0,16 5 0,1-2 0,-1-1 0,1-1 0,0-1 0,31-1 0,128-17 0,-109 8 0,-71 8 0,0-1 0,-1 1 0,1-1 0,0 0 0,0 0 0,-1 0 0,1-1 0,-1 1 0,1-1 0,-1 0 0,0 0 0,1 0 0,4-5 0,-7 6 0,0 0 0,0 0 0,-1 0 0,1 0 0,0 0 0,-1 0 0,1-1 0,-1 1 0,1 0 0,-1 0 0,0 0 0,1-1 0,-1 1 0,0 0 0,0 0 0,0-1 0,0-1 0,-1 0 0,1 1 0,-1 0 0,0 0 0,1-1 0,-1 1 0,0 0 0,-1 0 0,1 0 0,0 0 0,-1 0 0,1 0 0,-4-2 0,0-1 0,-1 0 0,1 1 0,-1 0 0,0 0 0,-1 0 0,1 1 0,-1 0 0,1 0 0,-12-2 0,-67-13 0,73 16 0,-30-6 0,-1 3 0,0 1 0,1 2 0,-1 2 0,0 2 0,0 2 0,0 2 0,1 1 0,0 3 0,1 1 0,0 2 0,-43 20 0,53-18 0,2 2 0,0 1 0,1 1 0,1 1 0,1 2 0,-46 47 0,71-67 0,0-1 0,-1 0 0,1 0 0,0 1 0,0-1 0,0 1 0,0-1 0,0 1 0,0 0 0,1-1 0,-1 1 0,0 0 0,1-1 0,-1 1 0,1 0 0,0 2 0,0-3 0,0 0 0,0-1 0,0 1 0,1 0 0,-1 0 0,0 0 0,1-1 0,-1 1 0,1 0 0,-1-1 0,1 1 0,-1 0 0,1-1 0,-1 1 0,1 0 0,0-1 0,-1 1 0,1-1 0,0 1 0,0-1 0,-1 0 0,1 1 0,1 0 0,3 0 0,0 0 0,0 0 0,1 0 0,-1 0 0,0-1 0,0 0 0,0 0 0,1 0 0,7-2 0,18-4 0,-1-3 0,0 0 0,0-2 0,-1 0 0,-1-3 0,35-21 0,-60 34 0,-1 0 0,0-1 0,0 1 0,1-1 0,-1 0 0,0 1 0,-1-1 0,1 0 0,0 0 0,0 0 0,-1 0 0,0-1 0,1 1 0,-1 0 0,0-1 0,0 1 0,0-1 0,0 1 0,0-1 0,-1 1 0,1-4 0,-1 4 0,-1-1 0,1 0 0,-1 1 0,0-1 0,0 1 0,0-1 0,0 1 0,0-1 0,-1 1 0,1 0 0,-1-1 0,1 1 0,-1 0 0,0 0 0,0 0 0,0 0 0,0 1 0,0-1 0,0 0 0,-4-1 0,-9-6 0,-1 0 0,0 2 0,-1 0 0,1 1 0,-1 0 0,0 1 0,-1 1 0,1 1 0,-1 1 0,0 0 0,-35 1 0,-3 5 0,0 2 0,-82 19 0,67-7 0,-115 48 0,82-14 0,618-216 0,-496 156 0,-18 8 0,0 0 0,0 0 0,0 0 0,0-1 0,0 1 0,0 0 0,0 0 0,0 0 0,0 0 0,1 0 0,-1-1 0,0 1 0,0 0 0,0 0 0,0 0 0,0 0 0,0-1 0,0 1 0,0 0 0,0 0 0,0 0 0,0 0 0,0-1 0,0 1 0,0 0 0,0 0 0,-1 0 0,1 0 0,0-1 0,0 1 0,0 0 0,0 0 0,0 0 0,0 0 0,0 0 0,0 0 0,0-1 0,-1 1 0,1 0 0,0 0 0,0 0 0,0 0 0,0 0 0,0 0 0,-1 0 0,-2-2 0,0 1 0,-1 0 0,1 0 0,0 0 0,-1 0 0,1 1 0,-7-1 0,-333 10 0,161 2 0,93-11 0,-32 1 0,0 19 0,96-15 0,-41 13 0,-16 2 0,56-15 0,-13 2 0,-70 3 0,55-10 0,1-2 0,0-3 0,0-2 0,-101-27 0,107 22 0,0 3 0,-1 2 0,-48-1 0,-168 5 0,142 4 0,103 0 0,1 1 0,-1 1 0,0 0 0,1 2 0,0 0 0,0 1 0,0 0 0,-17 10 0,14-7 0,-2-1 0,-32 8 0,36-12 0,0 1 0,1 2 0,-1-1 0,-23 14 0,33-16 0,0 1 0,-1-2 0,1 1 0,-1-1 0,0-1 0,0 0 0,0 0 0,0-1 0,-1 0 0,-10-1 0,-10 2 0,-20 8-1365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30T12:55:08.45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246 167 24575,'-14'6'0,"-1"0"0,1-2 0,-1 0 0,-16 2 0,14-2 0,-1 0 0,-19 7 0,27-5 0,12-2 0,24-3 0,172-30 0,827-133 0,-988 156 0,0 1 0,0 2 0,59 2 0,-203-13 0,-62 12 0,-248 28 0,361-21 0,1-1 0,0 2 0,0 3 0,1 1 0,-64 23 0,-85 40 0,164-57 0,-61 36 0,85-44 0,0 1 0,0-1 0,-14 14 0,26-21 0,1 1 0,-1 0 0,1 0 0,0 0 0,0 1 0,0-1 0,0 0 0,1 1 0,-1-1 0,0 1 0,1 0 0,0-1 0,0 1 0,0 0 0,0 0 0,0 0 0,0 0 0,0 5 0,1-6 0,1 0 0,-1-1 0,1 1 0,-1-1 0,1 1 0,-1 0 0,1-1 0,0 1 0,0-1 0,0 0 0,0 1 0,0-1 0,0 0 0,0 1 0,0-1 0,1 0 0,-1 0 0,0 0 0,1 0 0,-1 0 0,1 0 0,-1-1 0,1 1 0,-1 0 0,1-1 0,2 1 0,48 9 0,-51-10 0,375 6 0,-228-9 0,286-19 0,-60 0 0,-358 25 0,-26 4 0,-29 5 0,-275 45 0,188-37 0,68-13 0,0-3 0,-87-6 0,45 0 0,-188 2 0,330 14 0,61-5 0,176-7 0,-140-4 0,148-10 0,11 0 0,-145 2 0,2-1 0,-149 11 0,34 1 0,1-2 0,63-10 0,4-10 0,139-8 0,-205 30 0,-32 0 0,0-1 0,0 0 0,-1 0 0,1-1 0,0 0 0,17-4 0,-26 4 0,0 1 0,0 0 0,0 0 0,-1-1 0,1 1 0,0 0 0,0-1 0,-1 1 0,1-1 0,0 1 0,0-1 0,-1 1 0,1-1 0,-1 1 0,1-1 0,0 0 0,-1 1 0,1-1 0,-1 0 0,0 0 0,1 1 0,-1-1 0,1 0 0,-1 0 0,0 0 0,0 1 0,0-1 0,1 0 0,-1 0 0,0 0 0,0 0 0,0 0 0,0 1 0,0-1 0,0 0 0,-1 0 0,1 0 0,0 0 0,0 1 0,-1-1 0,1 0 0,0 0 0,-1 0 0,1 1 0,-1-1 0,1 0 0,-1 1 0,1-1 0,-1 0 0,1 1 0,-1-1 0,-1 0 0,-3-5 0,0 1 0,-1 0 0,0 0 0,0 1 0,-7-5 0,-25-12 0,-1 2 0,-1 1 0,-43-12 0,-133-32 0,146 43 0,-178-41 0,202 52 0,0 3 0,0 1 0,-70 3 0,97 1 0,15 0 0,0-1 0,0 1 0,0 0 0,0 0 0,-1 1 0,1-1 0,0 1 0,0 0 0,0 0 0,0 0 0,0 0 0,1 1 0,-1 0 0,0 0 0,-4 3 0,7-5 0,1 0 0,0 1 0,0-1 0,-1 0 0,1 0 0,0 1 0,0-1 0,-1 0 0,1 1 0,0-1 0,0 0 0,0 1 0,0-1 0,0 1 0,-1-1 0,1 0 0,0 1 0,0-1 0,0 1 0,0-1 0,0 0 0,0 1 0,0-1 0,1 0 0,-1 1 0,0-1 0,0 1 0,0-1 0,0 0 0,0 1 0,0-1 0,1 0 0,-1 1 0,0-1 0,0 0 0,1 1 0,16 7 0,25-1 0,393-2 0,-251-8 0,-124 3 0,78 1 0,-136-1 0,0 0 0,0 0 0,1 0 0,-1 0 0,0 1 0,0-1 0,0 1 0,0 0 0,0-1 0,0 1 0,0 0 0,0 0 0,0 0 0,0 0 0,-1 1 0,1-1 0,0 0 0,-1 1 0,1-1 0,-1 1 0,0 0 0,1-1 0,-1 1 0,0 0 0,0 0 0,0 0 0,0 0 0,0 0 0,0 0 0,-1 0 0,1 0 0,-1 0 0,1 0 0,-1 0 0,0 0 0,0 1 0,0-1 0,0 0 0,0 0 0,-1 0 0,1 0 0,-1 0 0,0 4 0,-1 2 0,-1 0 0,1 0 0,-2 0 0,1-1 0,-1 1 0,0-1 0,0 1 0,-1-1 0,0-1 0,-6 8 0,-24 20 0,0-1 0,-3-2 0,0-1 0,-53 30 0,53-35 0,1 2 0,-52 49 0,88-75 0,-2 2 0,-10 7 0,2 1 0,-1 1 0,-18 24 0,29-35 0,1-1 0,0 1 0,-1-1 0,1 0 0,0 1 0,0-1 0,-1 1 0,1-1 0,0 1 0,0 0 0,0-1 0,0 1 0,0-1 0,-1 1 0,1-1 0,0 1 0,0-1 0,1 1 0,-1-1 0,0 1 0,0-1 0,0 1 0,0-1 0,0 1 0,0-1 0,1 1 0,-1-1 0,0 1 0,1 0 0,16 7 0,30-5 0,-40-3 0,238-4 0,-199 1 0,-1-3 0,0-2 0,61-18 0,171-64 0,-247 84 0,1 0 0,-1 3 0,1 0 0,0 2 0,49 5 0,3-2 0,86-2-1365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30T12:55:11.69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3625 745 24575,'-1'-6'0,"-1"0"0,-1 0 0,1 0 0,-1 0 0,0 0 0,0 0 0,0 1 0,-1-1 0,-6-6 0,2 0 0,-29-41 0,-78-85 0,90 112 0,-1 2 0,-1 0 0,-2 1 0,-53-32 0,66 47 0,-1 0 0,0 2 0,0-1 0,0 2 0,-1 1 0,0 0 0,-23-2 0,13 4 0,0 1 0,0 1 0,0 2 0,-28 4 0,43-4 0,0 1 0,1 0 0,-1 1 0,1 0 0,-16 7 0,25-9 0,1-1 0,-1 1 0,0-1 0,1 1 0,-1 0 0,1 0 0,-1 0 0,1 0 0,0 0 0,0 0 0,0 1 0,0-1 0,0 1 0,0 0 0,1-1 0,-1 1 0,1 0 0,0 0 0,0 0 0,0 0 0,0 0 0,1 0 0,-1 0 0,1 0 0,-1 0 0,2 6 0,-1-5 0,1-1 0,1 1 0,-1-1 0,0 0 0,1 1 0,0-1 0,-1 0 0,1 0 0,1 0 0,-1 0 0,0-1 0,1 1 0,-1-1 0,1 1 0,0-1 0,0 0 0,0 0 0,0 0 0,0 0 0,0-1 0,6 3 0,7 3 0,1-2 0,0 0 0,21 4 0,1-2 0,1-3 0,1-1 0,-1-2 0,53-5 0,-10-5 0,87-21 0,-124 20 0,49-17 0,-82 22 0,-1 0 0,0 0 0,0-1 0,0-1 0,0 0 0,-1 0 0,0-1 0,16-17 0,-23 21 0,-1 0 0,0-1 0,0 1 0,-1-1 0,1 0 0,-1 0 0,0 0 0,0 0 0,-1 0 0,0 0 0,1 0 0,-2-1 0,1 1 0,-1 0 0,0-1 0,0 1 0,0-1 0,-1 1 0,1 0 0,-1-1 0,-3-8 0,0 4 0,0-1 0,0 1 0,0-1 0,-2 1 0,1 0 0,-1 1 0,0 0 0,-1-1 0,-11-10 0,6 10 0,-1 0 0,0 0 0,0 1 0,-1 1 0,0 0 0,0 1 0,-1 1 0,0 0 0,0 1 0,0 1 0,-1 0 0,1 1 0,-25-2 0,17 3 0,1 1 0,0 1 0,-1 1 0,1 1 0,0 1 0,0 1 0,0 1 0,1 1 0,-25 10 0,11 1 0,2 1 0,0 1 0,2 2 0,0 1 0,1 1 0,1 2 0,1 1 0,-38 46 0,57-61 0,-5 5 0,0-1 0,-28 24 0,36-34 0,-1-1 0,0 1 0,-1-1 0,1 0 0,-1-1 0,0 0 0,0 0 0,0-1 0,0 0 0,-10 1 0,-62 4 0,0-5 0,-91-7 0,105 2 0,-859-71 0,865 66 0,0-1 0,1 3 0,-94 3 0,133 6 0,1 1 0,0 1 0,0 0 0,0 2 0,-33 16 0,-27 9 0,67-29 0,1 2 0,-1-1 0,1 2 0,-20 12 0,73-22 0,194-59 0,32-8 0,-73 31 0,-194 40 0,1 0 0,-1 0 0,1 0 0,-1 0 0,1-1 0,-1 1 0,1-1 0,-1 1 0,0-1 0,1 0 0,-1 1 0,0-1 0,1 0 0,0-1 0,-2 1 0,-1 1 0,1-1 0,0 1 0,-1 0 0,1-1 0,-1 1 0,1-1 0,-1 1 0,1 0 0,-1-1 0,0 1 0,1 0 0,-1 0 0,1-1 0,-1 1 0,0 0 0,1 0 0,-1 0 0,1 0 0,-1 0 0,-1 0 0,-53-6 0,-75 3 0,-198 22 0,263-11 0,1 4 0,0 2 0,1 3 0,1 3 0,-66 30 0,95-34 0,-79 34 0,-196 122 0,289-161 0,15-9 0,0-1 0,1 1 0,-1 0 0,1 0 0,0 0 0,-1 0 0,1 1 0,0-1 0,0 1 0,1 0 0,-1 0 0,1 0 0,-1 0 0,1 0 0,0 1 0,-2 3 0,4-7 0,0 1 0,0-1 0,0 0 0,0 1 0,0-1 0,0 1 0,1-1 0,-1 0 0,0 1 0,0-1 0,0 0 0,0 1 0,1-1 0,-1 1 0,0-1 0,0 0 0,1 0 0,-1 1 0,0-1 0,1 0 0,-1 1 0,0-1 0,1 0 0,-1 0 0,0 0 0,1 1 0,-1-1 0,0 0 0,1 0 0,-1 0 0,1 0 0,-1 0 0,0 0 0,1 0 0,17 2 0,-15-1 0,327 0 0,-159-4 0,-119 4 0,0-3 0,0-2 0,76-15 0,118-50 0,-217 60 0,-27 9 0,1-1 0,0 0 0,0 0 0,-1 0 0,1-1 0,0 1 0,-1 0 0,1-1 0,-1 0 0,0 1 0,1-1 0,-1 0 0,0 0 0,0-1 0,0 1 0,2-4 0,-3 4 0,-1 1 0,0-1 0,0 1 0,0-1 0,1 0 0,-1 1 0,-1-1 0,1 1 0,0-1 0,0 1 0,-1-1 0,1 0 0,0 1 0,-1-1 0,0 1 0,1 0 0,-1-1 0,0 1 0,0-1 0,0 1 0,1 0 0,-2 0 0,1 0 0,0-1 0,0 1 0,0 0 0,0 0 0,-1 1 0,1-1 0,0 0 0,-1 0 0,-1 0 0,-35-21 0,0 3 0,-1 0 0,-59-17 0,95 35 0,-44-16 0,-2 1 0,-86-15 0,121 29 0,1 0 0,-1 1 0,0 1 0,1 0 0,-1 1 0,0 0 0,1 1 0,-1 1 0,1 0 0,0 0 0,0 2 0,0 0 0,1 0 0,-1 1 0,-14 10 0,26-16 0,1 0 0,0 0 0,-1 0 0,1 0 0,-1 1 0,1-1 0,0 0 0,-1 0 0,1 1 0,-1-1 0,1 0 0,0 1 0,-1-1 0,1 0 0,0 1 0,0-1 0,-1 0 0,1 1 0,0-1 0,0 1 0,-1-1 0,1 0 0,0 1 0,0-1 0,0 1 0,0-1 0,0 1 0,0-1 0,0 1 0,0-1 0,0 1 0,14 3 0,33-7 0,-41 2 0,410-65 0,-74 8 0,-251 47 0,168 3 0,-203 9-1365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30T12:55:17.95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1421 25 24575,'2'1'0,"0"0"0,-1 0 0,1 0 0,0 0 0,-1 0 0,1 1 0,-1-1 0,1 0 0,-1 1 0,0-1 0,0 1 0,1-1 0,-1 1 0,0 0 0,-1 0 0,2 2 0,4 4 0,12 18 0,4 4 0,-1 0 0,-2 0 0,28 61 0,-40-74 0,-1 0 0,0 0 0,-1 1 0,-1-1 0,-1 1 0,0 0 0,-2 0 0,0 1 0,-2 27 0,0-40 0,0 0 0,-1 0 0,0 0 0,0 0 0,0-1 0,0 1 0,-1-1 0,0 1 0,-1-1 0,1 0 0,-1 0 0,0-1 0,0 1 0,0-1 0,-8 6 0,6-5 0,0-1 0,0 0 0,0 0 0,-1 0 0,0-1 0,0 0 0,0 0 0,0-1 0,0 0 0,0 0 0,-1-1 0,-7 1 0,-169-2 0,69-3 0,76 2 0,-42-9 0,-29 0 0,68 9 0,-155-11 0,134 7 0,-1 2 0,1 3 0,-93 12 0,72-4 0,-60 15 0,65-7 0,74-15 0,1-1 0,-1 1 0,0-1 0,0 0 0,1 0 0,-8-1 0,9-2 0,11-1 0,14-1 0,325-48 0,46-9 0,-329 51 0,-32 7 0,-1-2 0,56-17 0,-69 17 0,0 1 0,34-4 0,-35 6 0,0 0 0,0-1 0,31-11 0,54-36 0,-100 51 0,0 0 0,-1-1 0,1 0 0,0 1 0,-1-1 0,1 0 0,-1 0 0,1 0 0,-1 0 0,1 0 0,-1 0 0,0 0 0,1 0 0,-1 0 0,0-1 0,0 1 0,0-1 0,0 1 0,0-1 0,0 1 0,0-1 0,0 0 0,-1 1 0,1-1 0,-1 0 0,1 1 0,-1-1 0,0 0 0,0 0 0,0 1 0,0-5 0,-1 3 0,0-1 0,0 0 0,-1 1 0,1-1 0,-1 1 0,0-1 0,0 1 0,-1 0 0,1 0 0,-1 0 0,1 0 0,-1 0 0,-6-4 0,-22-18 0,-1 1 0,-1 2 0,-1 2 0,-45-21 0,54 30 0,-1 2 0,0 0 0,0 2 0,-1 1 0,0 1 0,0 1 0,-29-1 0,-17 4 0,-1 3 0,1 3 0,0 3 0,-77 19 0,141-24 0,0 0 0,0 1 0,0-1 0,1 2 0,0-1 0,0 1 0,-14 11 0,22-15 0,0-1 0,-1 0 0,1 0 0,-1 0 0,1 0 0,0 0 0,-1 1 0,1-1 0,0 0 0,0 0 0,-1 1 0,1-1 0,0 0 0,0 0 0,-1 1 0,1-1 0,0 0 0,0 1 0,0-1 0,-1 0 0,1 1 0,0-1 0,0 0 0,0 1 0,0-1 0,0 1 0,0-1 0,0 0 0,0 1 0,0-1 0,0 0 0,0 1 0,0-1 0,0 1 0,0-1 0,0 0 0,0 1 0,0-1 0,0 0 0,1 1 0,-1-1 0,0 0 0,0 1 0,0-1 0,1 0 0,-1 1 0,0-1 0,0 0 0,1 0 0,-1 1 0,0-1 0,0 0 0,1 0 0,-1 0 0,0 1 0,1-1 0,0 0 0,24 2 0,19-11 0,49-17 0,11-3 0,196-40 0,-267 60 0,-7 1 0,0 2 0,36-5 0,-54 10 0,0 1 0,0 0 0,-1 0 0,1 1 0,0 0 0,-1 0 0,1 0 0,-1 1 0,1 1 0,-1-1 0,0 1 0,13 7 0,-16-7 0,-1 0 0,1 1 0,0 0 0,-1 0 0,0 0 0,0 0 0,0 0 0,-1 1 0,1-1 0,-1 1 0,2 6 0,17 56 0,-12-29 0,-2-1 0,-1 1 0,2 68 0,-8-100 0,0 1 0,-1-1 0,1 0 0,-1 1 0,-1-1 0,1 0 0,-1 0 0,-1 0 0,1 0 0,-6 11 0,5-14 0,0 1 0,1-1 0,-1 1 0,-1-1 0,1 0 0,0 0 0,-1-1 0,1 1 0,-1-1 0,0 0 0,0 1 0,0-2 0,0 1 0,0 0 0,0-1 0,-1 0 0,-4 1 0,-5-1 0,-1 0 0,0 0 0,1-2 0,-1 0 0,1-1 0,-1 0 0,1-1 0,-28-10 0,26 8 0,-1 1 0,1 0 0,-1 1 0,0 0 0,0 2 0,-18 0 0,31 2 0,0 0 0,0 0 0,0 1 0,0-1 0,0 1 0,0 0 0,1 0 0,-1 0 0,1 1 0,-1 0 0,1-1 0,-5 6 0,6-6 0,0 0 0,0 0 0,0 0 0,0 0 0,0 1 0,1-1 0,-1 1 0,1-1 0,-1 1 0,1-1 0,0 1 0,0 0 0,0-1 0,1 1 0,-1 0 0,1 0 0,-1 0 0,1 0 0,0 3 0,1-5 0,-1 1 0,1-1 0,0 1 0,0-1 0,0 1 0,0-1 0,1 0 0,-1 0 0,0 1 0,1-1 0,-1 0 0,0 0 0,1 0 0,-1 0 0,1-1 0,0 1 0,-1 0 0,1-1 0,-1 1 0,1-1 0,0 1 0,0-1 0,-1 0 0,1 1 0,0-1 0,2-1 0,4 2 0,-1-1 0,0 0 0,1 0 0,14-4 0,-20 4 0,1-1 0,-1 0 0,1 0 0,-1 1 0,0-2 0,1 1 0,-1 0 0,0 0 0,0-1 0,0 1 0,0-1 0,0 0 0,0 1 0,0-1 0,-1 0 0,1 0 0,-1 0 0,1 0 0,-1 0 0,0-1 0,0 1 0,1-4 0,-1 4 0,-1 0 0,0 0 0,0 0 0,0 0 0,0 0 0,0 0 0,0 0 0,0 0 0,-1 0 0,1 0 0,-1 1 0,0-1 0,1 0 0,-1 0 0,0 0 0,0 0 0,0 1 0,0-1 0,0 0 0,-1 1 0,1-1 0,-1 1 0,1 0 0,-1-1 0,1 1 0,-1 0 0,1 0 0,-4-2 0,-24-13-1365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30T13:34:46.38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927 211 24575,'-45'-1'0,"-101"5"0,126-2 0,1 1 0,0 1 0,-1 1 0,2 1 0,-28 11 0,-186 70 0,20-9 0,182-67 0,24-10 0,-1 1 0,1 1 0,0-1 0,0 1 0,0 0 0,0 0 0,0 1 0,0 0 0,1 0 0,-8 7 0,13-11 0,-1 1 0,1 0 0,-1-1 0,1 1 0,-1-1 0,1 1 0,-1 0 0,1-1 0,0 1 0,-1 0 0,1 0 0,0-1 0,0 1 0,-1 0 0,1 0 0,0-1 0,0 1 0,0 0 0,0 0 0,0 0 0,0-1 0,0 1 0,0 0 0,0 0 0,1-1 0,-1 1 0,0 0 0,0 0 0,1-1 0,-1 1 0,0 0 0,1 0 0,-1-1 0,1 1 0,-1-1 0,1 1 0,-1 0 0,1-1 0,-1 1 0,1-1 0,0 1 0,-1-1 0,1 0 0,0 1 0,-1-1 0,1 0 0,0 1 0,1-1 0,4 3 0,0-1 0,0-1 0,0 1 0,12 0 0,16 1 0,-1-1 0,0-2 0,1-2 0,40-6 0,129-38 0,-197 44 0,-1 0 0,1-1 0,-1 0 0,1 0 0,-1 0 0,0 0 0,0-1 0,0 0 0,-1 0 0,1 0 0,-1 0 0,0-1 0,0 0 0,-1 0 0,1 0 0,-1 0 0,0-1 0,2-7 0,-3 10 0,-1 0 0,1-1 0,-1 1 0,-1-1 0,1 0 0,0 1 0,-1-1 0,1 0 0,-1 1 0,0-1 0,-1 0 0,1 1 0,0-1 0,-1 0 0,0 1 0,0-1 0,0 1 0,0-1 0,-1 1 0,1 0 0,-1-1 0,0 1 0,0 0 0,0 0 0,-1 0 0,1 0 0,-1 1 0,1-1 0,-1 1 0,0-1 0,-3-2 0,-8-2 0,1-1 0,-1 1 0,0 1 0,0 1 0,0 0 0,-1 1 0,0 0 0,-26-3 0,-8 4 0,-67 2 0,79 2 0,26-1 0,1 0 0,-1 2 0,1-1 0,-1 1 0,1 0 0,0 1 0,0 1 0,0-1 0,0 1 0,1 1 0,-13 7 0,16-7 0,0-1 0,1 1 0,-1 0 0,1 0 0,0 1 0,1-1 0,-1 1 0,1 0 0,0 1 0,1-1 0,-1 1 0,1-1 0,1 1 0,-1 0 0,1 0 0,0 0 0,-1 9 0,2-7 0,0-1 0,1 1 0,-1 0 0,2-1 0,-1 1 0,1-1 0,1 1 0,-1-1 0,1 1 0,5 11 0,-5-15 0,0-1 0,1 0 0,-1 0 0,0 0 0,1 0 0,0 0 0,0-1 0,0 1 0,1-1 0,-1 0 0,1 0 0,0 0 0,0-1 0,0 1 0,0-1 0,0 0 0,0 0 0,0 0 0,1 0 0,-1-1 0,7 1 0,15 2 0,1-1 0,0-2 0,0 0 0,46-7 0,107-26 0,-168 29 0,68-20 0,-74 21 0,0 0 0,-1-1 0,1 1 0,-1-1 0,0-1 0,1 1 0,-1-1 0,-1 0 0,1 0 0,6-8 0,-10 12 0,0-1 0,-1 0 0,1 0 0,-1 1 0,1-1 0,-1 0 0,1 0 0,-1 0 0,0 0 0,1 1 0,-1-1 0,0 0 0,0 0 0,1 0 0,-1 0 0,0 0 0,0 0 0,0 0 0,0 0 0,0 0 0,-1 0 0,1 0 0,0 0 0,0 1 0,-1-1 0,1 0 0,0 0 0,-1 0 0,1 0 0,-1 0 0,1 1 0,-1-1 0,1 0 0,-1 1 0,0-1 0,1 0 0,-1 1 0,0-1 0,1 0 0,-1 1 0,0-1 0,0 1 0,0 0 0,0-1 0,1 1 0,-1 0 0,-1-1 0,-5-2 0,0 1 0,-1 0 0,1 0 0,-13-1 0,-5 0 0,-1 1 0,1 1 0,-1 2 0,-47 6 0,57-4 0,0 1 0,1 0 0,-1 1 0,1 1 0,0 0 0,0 1 0,1 1 0,-25 17 0,37-23 0,-1-1 0,1 1 0,0 0 0,-1 0 0,1 0 0,0 0 0,0 1 0,0-1 0,1 0 0,-1 1 0,0-1 0,1 1 0,0 0 0,0 0 0,0-1 0,0 1 0,0 0 0,0 0 0,1 0 0,-1 5 0,1-4 0,1-1 0,0 1 0,-1-1 0,2 1 0,-1-1 0,0 0 0,1 0 0,-1 1 0,1-1 0,0 0 0,0 0 0,0 0 0,0-1 0,1 1 0,2 2 0,2 2 0,1-1 0,0 0 0,0 0 0,0-1 0,1 0 0,0 0 0,0-1 0,0 0 0,0-1 0,1 0 0,16 3 0,2-2 0,-1 2 0,41 14 0,-46-13 0,1 0 0,0-1 0,0-2 0,33 3 0,182-10 0,-166-11 0,-53 10 0,0 0 0,22-2 0,-31 5 0,-8 0 0,1 1 0,1-1 0,-1 1 0,0 0 0,0 0 0,0 0 0,0 0 0,0 0 0,0 1 0,0 0 0,0-1 0,0 1 0,5 3 0,-8-4 0,0 1 0,0 0 0,0-1 0,0 1 0,0 0 0,0-1 0,0 1 0,0 0 0,-1-1 0,1 1 0,0 0 0,0-1 0,-1 1 0,1-1 0,0 1 0,-1-1 0,1 1 0,-1 0 0,1-1 0,-1 1 0,1-1 0,-1 0 0,1 1 0,-1-1 0,1 1 0,-1-1 0,1 0 0,-1 1 0,0-1 0,1 0 0,-1 0 0,0 0 0,0 1 0,-26 12 0,26-12 0,-92 42 0,40-17 0,-1-2 0,-76 22 0,124-45 0,-19 5 0,0 1 0,1 1 0,0 0 0,-37 21 0,63-26 0,9-1 0,13 0 0,74-2 0,143-20 0,-151 12 0,146 6 0,8 0 0,-153-9 0,96-22 0,-106 16 0,152-12 0,-136 30 0,33-2 0,-88-8 0,-41 9 0,1-1 0,0 1 0,-1-1 0,1 0 0,-1 1 0,1-1 0,-1 0 0,1 0 0,-1 0 0,0 0 0,1 0 0,-1 0 0,0-1 0,0 1 0,0 0 0,0-1 0,0 1 0,0 0 0,0-1 0,0 1 0,0-3 0,-1 2 0,-1 1 0,1 0 0,-1 0 0,1-1 0,-1 1 0,1 0 0,-1 0 0,0 0 0,0 0 0,1 0 0,-1 0 0,0 0 0,0 0 0,0 0 0,0 0 0,0 0 0,-1 0 0,1 1 0,0-1 0,0 0 0,-3 0 0,-30-14 0,9 9 0,-1 1 0,0 1 0,0 1 0,0 1 0,-44 3 0,27-1 0,-1224 2 0,1305-4 0,-1-3 0,0-1 0,67-19 0,23-5 0,428-59 0,-285 58 0,-147 19 0,6 4 0,-64 4 0,70-11 0,-94 9 0,-30 6 0,0-2 0,1 0 0,19-5 0,-30 6 0,-1 1 0,1 0 0,-1 0 0,1 0 0,-1 0 0,1-1 0,0 1 0,-1 0 0,1 0 0,-1-1 0,1 1 0,-1 0 0,0-1 0,1 1 0,-1-1 0,1 1 0,-1-1 0,0 1 0,1 0 0,-1-1 0,0 0 0,1 1 0,-1-1 0,0 1 0,0-1 0,0 1 0,1-1 0,-1 1 0,0-2 0,-10-12 0,-27-7 0,18 13 0,0 1 0,-1 1 0,0 0 0,0 2 0,0 0 0,-28-1 0,-128 5 0,91 3 0,13-3 0,-46 0 0,-137 18 0,-85 50 0,301-57 0,-60 25 0,22-6 0,43-20 0,-43 7 0,27-7 0,46-10 0,1 1 0,0 0 0,0-1 0,0 0 0,0 0 0,0 0 0,0 0 0,-1-1 0,1 1 0,0-1 0,0 0 0,0 0 0,-3-1 0,5 2 0,1-1 0,-1 1 0,1 0 0,-1-1 0,1 1 0,-1-1 0,1 1 0,-1-1 0,1 1 0,-1-1 0,1 1 0,0-1 0,-1 1 0,1-1 0,0 1 0,0-1 0,-1 0 0,1 1 0,0-1 0,0 1 0,0-1 0,0 0 0,0 1 0,0-1 0,0-1 0,0 1 0,1-1 0,-1 0 0,1 0 0,0 0 0,-1 1 0,1-1 0,0 0 0,0 1 0,0-1 0,1 1 0,-1-1 0,0 1 0,2-2 0,24-20 0,1 1 0,1 2 0,53-29 0,6 4 0,2 4 0,2 4 0,1 4 0,116-24 0,-172 47 0,-7 2 0,1 1 0,-1 1 0,1 1 0,32 0 0,4 5 0,119-16 0,-118 9 0,0 2 0,76 5 0,-100 0 0,-482 19 0,220-7 0,642-31 0,-305 9 0,177-39 0,10-15 0,-195 55 0,-175 32 0,13-3 0,-114 41 0,-260 135 0,422-195 0,0 0 0,1 1 0,-1-1 0,0 1 0,1 0 0,-1 0 0,1 0 0,-4 4 0,6-6 0,0 0 0,0 0 0,0 0 0,0 1 0,0-1 0,0 0 0,0 0 0,0 0 0,-1 1 0,1-1 0,0 0 0,0 0 0,0 1 0,0-1 0,1 0 0,-1 0 0,0 0 0,0 1 0,0-1 0,0 0 0,0 0 0,0 0 0,0 1 0,0-1 0,0 0 0,0 0 0,1 0 0,-1 0 0,0 1 0,0-1 0,0 0 0,0 0 0,0 0 0,1 0 0,-1 0 0,0 1 0,0-1 0,0 0 0,1 0 0,19 4 0,250-2 0,-130-5 0,-159 6 0,0 1 0,0 1 0,0 1 0,0 0 0,1 1 0,-23 13 0,-33 12 0,0-3 0,74-29 0,0 0 0,0 0 0,1 0 0,-1 0 0,0 0 0,0 0 0,0 1 0,0-1 0,0 0 0,0 0 0,0 0 0,0 0 0,0 0 0,0 0 0,0 0 0,0 1 0,0-1 0,1 0 0,-1 0 0,0 0 0,0 0 0,0 0 0,0 1 0,0-1 0,0 0 0,0 0 0,0 0 0,-1 0 0,1 0 0,0 0 0,0 1 0,0-1 0,0 0 0,0 0 0,0 0 0,0 0 0,0 0 0,0 0 0,0 0 0,0 1 0,0-1 0,0 0 0,-1 0 0,1 0 0,0 0 0,0 0 0,0 0 0,0 0 0,0 0 0,0 0 0,-1 0 0,1 0 0,0 0 0,0 0 0,0 0 0,0 0 0,0 0 0,0 0 0,-1 0 0,1 0 0,0 0 0,0 0 0,0 0 0,0 0 0,0 0 0,-1 0 0,18 4 0,26-2 0,528-5 0,-614 5 0,0 1 0,-1 2 0,2 3 0,-1 0 0,1 3 0,-55 22 0,-55 17 0,34-12 0,67-22 0,32-11 0,0 1 0,-31 15 0,51-19 0,7 0 0,10-1 0,44-3 0,-40 1 0,0 0 0,-1 1 0,1 1 0,30 6 0,-51-7 0,0 0 0,0 0 0,0 0 0,-1 1 0,1-1 0,0 0 0,0 0 0,0 1 0,-1-1 0,1 1 0,0-1 0,0 1 0,-1-1 0,1 1 0,0-1 0,-1 1 0,1-1 0,0 1 0,-1 0 0,1 0 0,0 0 0,-1 0 0,0 0 0,0-1 0,0 1 0,-1 0 0,1-1 0,0 1 0,0-1 0,0 1 0,0 0 0,-1-1 0,1 1 0,0-1 0,-1 1 0,1-1 0,0 1 0,-1-1 0,1 1 0,-1-1 0,1 1 0,-1-1 0,0 1 0,-35 20 0,36-21 0,-30 13 0,-55 15 0,50-18 0,-40 17 0,69-24 0,-21 11 0,27-14 0,0 0 0,0 0 0,0 0 0,0 0 0,0 0 0,0 1 0,0-1 0,-1 0 0,1 0 0,0 0 0,0 0 0,0 0 0,0 0 0,0 0 0,0 1 0,0-1 0,0 0 0,0 0 0,0 0 0,0 0 0,0 0 0,0 0 0,0 0 0,0 1 0,0-1 0,0 0 0,0 0 0,0 0 0,0 0 0,0 0 0,0 0 0,0 1 0,0-1 0,0 0 0,0 0 0,1 0 0,-1 0 0,0 0 0,0 0 0,0 0 0,0 0 0,0 0 0,0 1 0,0-1 0,0 0 0,0 0 0,1 0 0,-1 0 0,0 0 0,0 0 0,0 0 0,0 0 0,0 0 0,0 0 0,1 0 0,19 2 0,240-18 0,-6-1 0,194 18 0,-412-2 0,67-13 0,12-1 0,25 15 0,31-1 0,-155-2 0,0 0 0,0-1 0,0-1 0,19-8 0,-16 6 0,-1 0 0,25-4 0,-37 10 0,-1 0 0,1 0 0,0 0 0,-1-1 0,1 0 0,-1 0 0,0-1 0,0 1 0,0-1 0,8-5 0,-10 5 0,-1 0 0,1-1 0,-1 1 0,0 0 0,0-1 0,0 1 0,0-1 0,-1 0 0,1 1 0,-1-1 0,0 0 0,0 0 0,0 0 0,-1 0 0,1 0 0,-1-5 0,0 1 0,1 0 0,-2 0 0,1 0 0,-1 0 0,0 1 0,-1-1 0,0 0 0,0 1 0,-1-1 0,0 1 0,0 0 0,-6-11 0,3 10 0,-1-1 0,0 1 0,0 0 0,0 0 0,-1 1 0,0 0 0,-1 1 0,-10-8 0,-12-2 0,-1 1 0,0 1 0,0 2 0,-51-13 0,39 14 0,0 1 0,0 3 0,-1 1 0,0 3 0,-1 1 0,-68 7 0,57 4 0,0 4 0,0 1 0,-68 29 0,121-42 0,0 1 0,0 0 0,1 0 0,-1 1 0,0-1 0,1 1 0,-1 0 0,1 0 0,0 0 0,0 0 0,0 0 0,1 1 0,-1-1 0,1 1 0,0 0 0,-4 8 0,5-10 0,1 0 0,-1 0 0,1 0 0,-1 0 0,1 0 0,0 0 0,-1 0 0,1 0 0,0 0 0,0 0 0,1 0 0,-1 0 0,0 0 0,1 0 0,-1 1 0,1-1 0,0-1 0,-1 1 0,1 0 0,0 0 0,0 0 0,0 0 0,1-1 0,-1 1 0,0 0 0,1-1 0,-1 1 0,1-1 0,-1 1 0,1-1 0,0 0 0,0 0 0,-1 0 0,1 0 0,0 0 0,3 1 0,5 1 0,-1 0 0,1 0 0,0-1 0,0 0 0,0-1 0,17 1 0,67-6 0,-35 1 0,-50 3 49,-1-1 0,1 1 0,0-2-1,-1 1 1,1-1 0,10-4 0,-15 5-135,-2-1 1,1 1 0,0-1-1,0 1 1,0-1 0,-1 0-1,1 0 1,-1 0 0,1-1-1,-1 1 1,0-1 0,0 1-1,0-1 1,0 0 0,-1 1-1,1-1 1,-1 0 0,0 0-1,2-6 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647415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customXml" Target="../ink/ink5.xml"/><Relationship Id="rId3" Type="http://schemas.openxmlformats.org/officeDocument/2006/relationships/image" Target="../media/image3.jpg"/><Relationship Id="rId7" Type="http://schemas.openxmlformats.org/officeDocument/2006/relationships/customXml" Target="../ink/ink2.xml"/><Relationship Id="rId12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customXml" Target="../ink/ink4.xml"/><Relationship Id="rId5" Type="http://schemas.openxmlformats.org/officeDocument/2006/relationships/customXml" Target="../ink/ink1.xml"/><Relationship Id="rId10" Type="http://schemas.openxmlformats.org/officeDocument/2006/relationships/image" Target="../media/image7.png"/><Relationship Id="rId4" Type="http://schemas.openxmlformats.org/officeDocument/2006/relationships/image" Target="../media/image4.png"/><Relationship Id="rId9" Type="http://schemas.openxmlformats.org/officeDocument/2006/relationships/customXml" Target="../ink/ink3.xml"/><Relationship Id="rId14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6.png"/><Relationship Id="rId7" Type="http://schemas.openxmlformats.org/officeDocument/2006/relationships/customXml" Target="../ink/ink24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7.png"/><Relationship Id="rId4" Type="http://schemas.openxmlformats.org/officeDocument/2006/relationships/customXml" Target="../ink/ink2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0.png"/><Relationship Id="rId4" Type="http://schemas.openxmlformats.org/officeDocument/2006/relationships/customXml" Target="../ink/ink2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customXml" Target="../ink/ink8.xml"/><Relationship Id="rId3" Type="http://schemas.openxmlformats.org/officeDocument/2006/relationships/image" Target="../media/image10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7.xml"/><Relationship Id="rId5" Type="http://schemas.openxmlformats.org/officeDocument/2006/relationships/image" Target="../media/image11.png"/><Relationship Id="rId4" Type="http://schemas.openxmlformats.org/officeDocument/2006/relationships/customXml" Target="../ink/ink6.xml"/><Relationship Id="rId9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customXml" Target="../ink/ink9.xml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10.xml"/><Relationship Id="rId5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customXml" Target="../ink/ink13.xml"/><Relationship Id="rId3" Type="http://schemas.openxmlformats.org/officeDocument/2006/relationships/image" Target="../media/image17.png"/><Relationship Id="rId7" Type="http://schemas.openxmlformats.org/officeDocument/2006/relationships/image" Target="../media/image17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customXml" Target="../ink/ink12.xml"/><Relationship Id="rId11" Type="http://schemas.openxmlformats.org/officeDocument/2006/relationships/image" Target="../media/image19.png"/><Relationship Id="rId5" Type="http://schemas.openxmlformats.org/officeDocument/2006/relationships/image" Target="../media/image160.png"/><Relationship Id="rId10" Type="http://schemas.openxmlformats.org/officeDocument/2006/relationships/customXml" Target="../ink/ink14.xml"/><Relationship Id="rId4" Type="http://schemas.openxmlformats.org/officeDocument/2006/relationships/customXml" Target="../ink/ink11.xml"/><Relationship Id="rId9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customXml" Target="../ink/ink15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10" Type="http://schemas.openxmlformats.org/officeDocument/2006/relationships/image" Target="../media/image24.png"/><Relationship Id="rId4" Type="http://schemas.openxmlformats.org/officeDocument/2006/relationships/image" Target="../media/image21.png"/><Relationship Id="rId9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0.png"/><Relationship Id="rId4" Type="http://schemas.openxmlformats.org/officeDocument/2006/relationships/customXml" Target="../ink/ink1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customXml" Target="../ink/ink18.xml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35.png"/><Relationship Id="rId17" Type="http://schemas.openxmlformats.org/officeDocument/2006/relationships/image" Target="../media/image34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37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15" Type="http://schemas.openxmlformats.org/officeDocument/2006/relationships/customXml" Target="../ink/ink19.xml"/><Relationship Id="rId10" Type="http://schemas.openxmlformats.org/officeDocument/2006/relationships/customXml" Target="../ink/ink17.xml"/><Relationship Id="rId4" Type="http://schemas.openxmlformats.org/officeDocument/2006/relationships/image" Target="../media/image28.png"/><Relationship Id="rId9" Type="http://schemas.openxmlformats.org/officeDocument/2006/relationships/image" Target="../media/image33.png"/><Relationship Id="rId14" Type="http://schemas.openxmlformats.org/officeDocument/2006/relationships/image" Target="../media/image3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30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12" Type="http://schemas.openxmlformats.org/officeDocument/2006/relationships/customXml" Target="../ink/ink2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1.png"/><Relationship Id="rId11" Type="http://schemas.openxmlformats.org/officeDocument/2006/relationships/image" Target="../media/image420.png"/><Relationship Id="rId5" Type="http://schemas.openxmlformats.org/officeDocument/2006/relationships/image" Target="../media/image40.png"/><Relationship Id="rId10" Type="http://schemas.openxmlformats.org/officeDocument/2006/relationships/customXml" Target="../ink/ink20.xml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50.png"/><Relationship Id="rId4" Type="http://schemas.openxmlformats.org/officeDocument/2006/relationships/customXml" Target="../ink/ink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154D0F9A-1F95-2979-5AFF-1F7F2160C4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70080" y="25839"/>
            <a:ext cx="2560320" cy="1463650"/>
          </a:xfrm>
          <a:prstGeom prst="rect">
            <a:avLst/>
          </a:prstGeom>
        </p:spPr>
      </p:pic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719739"/>
            <a:ext cx="7556421" cy="22327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Zero Trust Architecture: Evolution, Principles, and Future Directions</a:t>
            </a:r>
            <a:endParaRPr lang="en-US" sz="4650" dirty="0"/>
          </a:p>
        </p:txBody>
      </p:sp>
      <p:sp>
        <p:nvSpPr>
          <p:cNvPr id="4" name="Text 1"/>
          <p:cNvSpPr/>
          <p:nvPr/>
        </p:nvSpPr>
        <p:spPr>
          <a:xfrm>
            <a:off x="6280190" y="429267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Presenter: Rachana Mariyanesan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491073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Registration Number: IT23833920 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552878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Module Name: Introduction to Cyber Security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280190" y="6146840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Module Code: IE2022</a:t>
            </a:r>
            <a:endParaRPr lang="en-US" sz="1750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E3B956C-64FF-D160-23D0-9BF68D54D919}"/>
              </a:ext>
            </a:extLst>
          </p:cNvPr>
          <p:cNvGrpSpPr/>
          <p:nvPr/>
        </p:nvGrpSpPr>
        <p:grpSpPr>
          <a:xfrm>
            <a:off x="12900720" y="7856160"/>
            <a:ext cx="1594080" cy="282960"/>
            <a:chOff x="12900720" y="7856160"/>
            <a:chExt cx="1594080" cy="282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F05B79D7-578E-CB30-5608-7E5A43DDD074}"/>
                    </a:ext>
                  </a:extLst>
                </p14:cNvPr>
                <p14:cNvContentPartPr/>
                <p14:nvPr/>
              </p14:nvContentPartPr>
              <p14:xfrm>
                <a:off x="14050920" y="7856160"/>
                <a:ext cx="443880" cy="21420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F05B79D7-578E-CB30-5608-7E5A43DDD074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3988280" y="7793160"/>
                  <a:ext cx="569520" cy="33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63FA91E8-88F1-4CDD-B326-90E191FB8B50}"/>
                    </a:ext>
                  </a:extLst>
                </p14:cNvPr>
                <p14:cNvContentPartPr/>
                <p14:nvPr/>
              </p14:nvContentPartPr>
              <p14:xfrm>
                <a:off x="12916560" y="7878840"/>
                <a:ext cx="639720" cy="540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63FA91E8-88F1-4CDD-B326-90E191FB8B50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2853560" y="7815840"/>
                  <a:ext cx="76536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B42D3B74-67C9-5782-4DD1-6D12C9C6EDE5}"/>
                    </a:ext>
                  </a:extLst>
                </p14:cNvPr>
                <p14:cNvContentPartPr/>
                <p14:nvPr/>
              </p14:nvContentPartPr>
              <p14:xfrm>
                <a:off x="12900720" y="7910880"/>
                <a:ext cx="771120" cy="763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B42D3B74-67C9-5782-4DD1-6D12C9C6EDE5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2837720" y="7848240"/>
                  <a:ext cx="89676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36A621BF-45A5-96CD-53DA-4A689257D0C1}"/>
                    </a:ext>
                  </a:extLst>
                </p14:cNvPr>
                <p14:cNvContentPartPr/>
                <p14:nvPr/>
              </p14:nvContentPartPr>
              <p14:xfrm>
                <a:off x="12938160" y="7947600"/>
                <a:ext cx="1006560" cy="1915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36A621BF-45A5-96CD-53DA-4A689257D0C1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2875520" y="7884600"/>
                  <a:ext cx="1132200" cy="317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51006026-AD56-888C-BF91-F5484CCC1277}"/>
                  </a:ext>
                </a:extLst>
              </p14:cNvPr>
              <p14:cNvContentPartPr/>
              <p14:nvPr/>
            </p14:nvContentPartPr>
            <p14:xfrm>
              <a:off x="12958320" y="7815840"/>
              <a:ext cx="1391760" cy="25416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51006026-AD56-888C-BF91-F5484CCC1277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2895680" y="7753200"/>
                <a:ext cx="1517400" cy="3798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259443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References</a:t>
            </a:r>
            <a:endParaRPr lang="en-US" sz="4650" dirty="0"/>
          </a:p>
        </p:txBody>
      </p:sp>
      <p:sp>
        <p:nvSpPr>
          <p:cNvPr id="4" name="Text 1"/>
          <p:cNvSpPr/>
          <p:nvPr/>
        </p:nvSpPr>
        <p:spPr>
          <a:xfrm>
            <a:off x="6280190" y="2343864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NIST SP 800-207, 2020.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278606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Zscaler, “What Is a Zero Trust Architecture?”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3228261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Wikipedia, “Zero trust architecture.”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280190" y="367045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Comparitech, “Zero Trust Architecture Explained,” 2025.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6280190" y="4112657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Perception Point, “What is a Zero Trust Architecture (ZTA)?”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6280190" y="455485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Tutorialspoint, “Understanding Zero Trust Architecture,” 2025.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6280190" y="499705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miniOrange, “What is Zero Trust Architecture?,” 2024.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6280190" y="5439251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Acalvio, “What is Zero Trust Architecture and How it Works?,” 2024.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6280190" y="6244352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 algn="l">
              <a:lnSpc>
                <a:spcPts val="2850"/>
              </a:lnSpc>
              <a:buSzPct val="100000"/>
              <a:buFont typeface="Arial" panose="020B0604020202020204" pitchFamily="34" charset="0"/>
              <a:buChar char="•"/>
            </a:pPr>
            <a:endParaRPr lang="en-US" sz="175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6267F2AF-3767-4DC8-FF0F-12E59ECB5109}"/>
                  </a:ext>
                </a:extLst>
              </p14:cNvPr>
              <p14:cNvContentPartPr/>
              <p14:nvPr/>
            </p14:nvContentPartPr>
            <p14:xfrm>
              <a:off x="12818280" y="7840680"/>
              <a:ext cx="1526040" cy="20700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6267F2AF-3767-4DC8-FF0F-12E59ECB510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755640" y="7777680"/>
                <a:ext cx="1651680" cy="33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9F5856F3-C650-CBAE-B767-A8D03527F8AF}"/>
                  </a:ext>
                </a:extLst>
              </p14:cNvPr>
              <p14:cNvContentPartPr/>
              <p14:nvPr/>
            </p14:nvContentPartPr>
            <p14:xfrm>
              <a:off x="14014560" y="7824840"/>
              <a:ext cx="435240" cy="27612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9F5856F3-C650-CBAE-B767-A8D03527F8A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3951920" y="7761840"/>
                <a:ext cx="560880" cy="4017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5160288"/>
            <a:ext cx="7892653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                                      Thank You</a:t>
            </a:r>
            <a:endParaRPr lang="en-US" sz="465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739B538E-FDDB-020A-F52E-1C44EFCD1ACF}"/>
                  </a:ext>
                </a:extLst>
              </p14:cNvPr>
              <p14:cNvContentPartPr/>
              <p14:nvPr/>
            </p14:nvContentPartPr>
            <p14:xfrm>
              <a:off x="12885600" y="7765800"/>
              <a:ext cx="1555200" cy="342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739B538E-FDDB-020A-F52E-1C44EFCD1AC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822600" y="7703160"/>
                <a:ext cx="1680840" cy="4680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682127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Abstract</a:t>
            </a:r>
            <a:endParaRPr lang="en-US" sz="4650" dirty="0"/>
          </a:p>
        </p:txBody>
      </p:sp>
      <p:sp>
        <p:nvSpPr>
          <p:cNvPr id="4" name="Shape 1"/>
          <p:cNvSpPr/>
          <p:nvPr/>
        </p:nvSpPr>
        <p:spPr>
          <a:xfrm>
            <a:off x="793790" y="4766548"/>
            <a:ext cx="6408063" cy="1194673"/>
          </a:xfrm>
          <a:prstGeom prst="roundRect">
            <a:avLst>
              <a:gd name="adj" fmla="val 7974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8224" y="5000982"/>
            <a:ext cx="59391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ZTA is a modern cybersecurity model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7428667" y="4766548"/>
            <a:ext cx="6408063" cy="1194673"/>
          </a:xfrm>
          <a:prstGeom prst="roundRect">
            <a:avLst>
              <a:gd name="adj" fmla="val 7974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7663101" y="5000982"/>
            <a:ext cx="59391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Eliminates perimeter reliance: "Never trust, always verify"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93790" y="6188035"/>
            <a:ext cx="6408063" cy="1194673"/>
          </a:xfrm>
          <a:prstGeom prst="roundRect">
            <a:avLst>
              <a:gd name="adj" fmla="val 7974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028224" y="6422469"/>
            <a:ext cx="59391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Continuous authentication for users, devices, applications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428667" y="6188035"/>
            <a:ext cx="6408063" cy="1194673"/>
          </a:xfrm>
          <a:prstGeom prst="roundRect">
            <a:avLst>
              <a:gd name="adj" fmla="val 7974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7663101" y="6422469"/>
            <a:ext cx="59391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Covers ZTA foundations, evolution, future, and recommendations</a:t>
            </a:r>
            <a:endParaRPr lang="en-US" sz="175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4413232C-A7F0-CBE2-3B1B-89C11A127AB0}"/>
                  </a:ext>
                </a:extLst>
              </p14:cNvPr>
              <p14:cNvContentPartPr/>
              <p14:nvPr/>
            </p14:nvContentPartPr>
            <p14:xfrm>
              <a:off x="12834840" y="7856880"/>
              <a:ext cx="1095120" cy="23652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4413232C-A7F0-CBE2-3B1B-89C11A127AB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771840" y="7794240"/>
                <a:ext cx="1220760" cy="36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2ACF05C7-4A1E-7BC7-5B85-DCF386144C43}"/>
                  </a:ext>
                </a:extLst>
              </p14:cNvPr>
              <p14:cNvContentPartPr/>
              <p14:nvPr/>
            </p14:nvContentPartPr>
            <p14:xfrm>
              <a:off x="12639720" y="7770840"/>
              <a:ext cx="1338840" cy="2685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2ACF05C7-4A1E-7BC7-5B85-DCF386144C4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576720" y="7707840"/>
                <a:ext cx="1464480" cy="39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D3C3AFFD-F9D9-B0C8-535E-64D28A5CC40D}"/>
                  </a:ext>
                </a:extLst>
              </p14:cNvPr>
              <p14:cNvContentPartPr/>
              <p14:nvPr/>
            </p14:nvContentPartPr>
            <p14:xfrm>
              <a:off x="13874880" y="7862280"/>
              <a:ext cx="581400" cy="22212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D3C3AFFD-F9D9-B0C8-535E-64D28A5CC40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3811880" y="7799640"/>
                <a:ext cx="707040" cy="3477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1187648"/>
            <a:ext cx="7556421" cy="1488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Introduction to Zero Trust Architecture</a:t>
            </a:r>
            <a:endParaRPr lang="en-US" sz="4650" dirty="0"/>
          </a:p>
        </p:txBody>
      </p:sp>
      <p:sp>
        <p:nvSpPr>
          <p:cNvPr id="4" name="Text 1"/>
          <p:cNvSpPr/>
          <p:nvPr/>
        </p:nvSpPr>
        <p:spPr>
          <a:xfrm>
            <a:off x="793790" y="3095625"/>
            <a:ext cx="35015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Digital transformation demands new security models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263628"/>
            <a:ext cx="35015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Perimeter security insufficient for modern networks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5431631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ZTA trusts no user or device by default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6236732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Strict access controls &amp; continuous monitoring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4856321" y="3220403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A47755A3-549D-3A18-6AF8-89B4DAE3F8C5}"/>
                  </a:ext>
                </a:extLst>
              </p14:cNvPr>
              <p14:cNvContentPartPr/>
              <p14:nvPr/>
            </p14:nvContentPartPr>
            <p14:xfrm>
              <a:off x="12887195" y="7787880"/>
              <a:ext cx="1443960" cy="3240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A47755A3-549D-3A18-6AF8-89B4DAE3F8C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824195" y="7725240"/>
                <a:ext cx="1569600" cy="44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B874697E-32DC-5AD6-0DB6-16164114A140}"/>
                  </a:ext>
                </a:extLst>
              </p14:cNvPr>
              <p14:cNvContentPartPr/>
              <p14:nvPr/>
            </p14:nvContentPartPr>
            <p14:xfrm>
              <a:off x="14092475" y="7821360"/>
              <a:ext cx="361440" cy="24624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B874697E-32DC-5AD6-0DB6-16164114A14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4029835" y="7758360"/>
                <a:ext cx="487080" cy="371880"/>
              </a:xfrm>
              <a:prstGeom prst="rect">
                <a:avLst/>
              </a:prstGeom>
            </p:spPr>
          </p:pic>
        </mc:Fallback>
      </mc:AlternateContent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509361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Why Zero Trust?</a:t>
            </a:r>
            <a:endParaRPr lang="en-US" sz="4650" dirty="0"/>
          </a:p>
        </p:txBody>
      </p:sp>
      <p:sp>
        <p:nvSpPr>
          <p:cNvPr id="4" name="Shape 1"/>
          <p:cNvSpPr/>
          <p:nvPr/>
        </p:nvSpPr>
        <p:spPr>
          <a:xfrm>
            <a:off x="6280190" y="359378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7017306" y="3667482"/>
            <a:ext cx="28994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Perimeter breaches allow attackers to move freely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10200203" y="359378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10937319" y="3667482"/>
            <a:ext cx="289941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Mobile devices, Cloud and Remote work dissolve network boundaries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6280190" y="520981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7017306" y="5283518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Requires continuous verification and granular access control</a:t>
            </a:r>
            <a:endParaRPr lang="en-US" sz="175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BC2E4A4F-C37A-9A86-8740-E7AA354E262C}"/>
                  </a:ext>
                </a:extLst>
              </p14:cNvPr>
              <p14:cNvContentPartPr/>
              <p14:nvPr/>
            </p14:nvContentPartPr>
            <p14:xfrm>
              <a:off x="12932400" y="7863360"/>
              <a:ext cx="883080" cy="1479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BC2E4A4F-C37A-9A86-8740-E7AA354E262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869760" y="7800360"/>
                <a:ext cx="1008720" cy="27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7F0C4DCB-0B21-C99F-40E3-79EA22272043}"/>
                  </a:ext>
                </a:extLst>
              </p14:cNvPr>
              <p14:cNvContentPartPr/>
              <p14:nvPr/>
            </p14:nvContentPartPr>
            <p14:xfrm>
              <a:off x="12008640" y="6917280"/>
              <a:ext cx="1914120" cy="11300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7F0C4DCB-0B21-C99F-40E3-79EA2227204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945640" y="6854640"/>
                <a:ext cx="2039760" cy="125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ECC025CF-3ECC-323F-585E-1B3893EA5229}"/>
                  </a:ext>
                </a:extLst>
              </p14:cNvPr>
              <p14:cNvContentPartPr/>
              <p14:nvPr/>
            </p14:nvContentPartPr>
            <p14:xfrm>
              <a:off x="13612440" y="7892520"/>
              <a:ext cx="862200" cy="17532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ECC025CF-3ECC-323F-585E-1B3893EA522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3549440" y="7829520"/>
                <a:ext cx="987840" cy="30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77339CAF-79A7-31A2-7842-F4ECB7172A21}"/>
                  </a:ext>
                </a:extLst>
              </p14:cNvPr>
              <p14:cNvContentPartPr/>
              <p14:nvPr/>
            </p14:nvContentPartPr>
            <p14:xfrm>
              <a:off x="13762200" y="7801440"/>
              <a:ext cx="617040" cy="17748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77339CAF-79A7-31A2-7842-F4ECB7172A21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3699560" y="7738440"/>
                <a:ext cx="742680" cy="3031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29020" y="740331"/>
            <a:ext cx="7685961" cy="13670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350"/>
              </a:lnSpc>
              <a:buNone/>
            </a:pPr>
            <a:r>
              <a:rPr lang="en-US" sz="43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Evolution of Zero Trust Architecture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963335" y="2419826"/>
            <a:ext cx="22860" cy="5069324"/>
          </a:xfrm>
          <a:prstGeom prst="roundRect">
            <a:avLst>
              <a:gd name="adj" fmla="val 382724"/>
            </a:avLst>
          </a:prstGeom>
          <a:solidFill>
            <a:srgbClr val="B2D4E5"/>
          </a:solidFill>
          <a:ln/>
        </p:spPr>
      </p:sp>
      <p:sp>
        <p:nvSpPr>
          <p:cNvPr id="5" name="Shape 2"/>
          <p:cNvSpPr/>
          <p:nvPr/>
        </p:nvSpPr>
        <p:spPr>
          <a:xfrm>
            <a:off x="1174790" y="2642711"/>
            <a:ext cx="624840" cy="22860"/>
          </a:xfrm>
          <a:prstGeom prst="roundRect">
            <a:avLst>
              <a:gd name="adj" fmla="val 382724"/>
            </a:avLst>
          </a:prstGeom>
          <a:solidFill>
            <a:srgbClr val="B2D4E5"/>
          </a:solidFill>
          <a:ln/>
        </p:spPr>
      </p:sp>
      <p:sp>
        <p:nvSpPr>
          <p:cNvPr id="6" name="Shape 3"/>
          <p:cNvSpPr/>
          <p:nvPr/>
        </p:nvSpPr>
        <p:spPr>
          <a:xfrm>
            <a:off x="729020" y="2419826"/>
            <a:ext cx="468630" cy="468630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326" y="2449116"/>
            <a:ext cx="328017" cy="410051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2004893" y="2491383"/>
            <a:ext cx="2734032" cy="341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Pre-2010</a:t>
            </a:r>
            <a:endParaRPr lang="en-US" sz="2150" dirty="0"/>
          </a:p>
        </p:txBody>
      </p:sp>
      <p:sp>
        <p:nvSpPr>
          <p:cNvPr id="9" name="Text 5"/>
          <p:cNvSpPr/>
          <p:nvPr/>
        </p:nvSpPr>
        <p:spPr>
          <a:xfrm>
            <a:off x="2004893" y="2957989"/>
            <a:ext cx="6410087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Dominance of perimeter-based security models</a:t>
            </a:r>
            <a:endParaRPr lang="en-US" sz="1600" dirty="0"/>
          </a:p>
        </p:txBody>
      </p:sp>
      <p:sp>
        <p:nvSpPr>
          <p:cNvPr id="10" name="Shape 6"/>
          <p:cNvSpPr/>
          <p:nvPr/>
        </p:nvSpPr>
        <p:spPr>
          <a:xfrm>
            <a:off x="1174790" y="3930848"/>
            <a:ext cx="624840" cy="22860"/>
          </a:xfrm>
          <a:prstGeom prst="roundRect">
            <a:avLst>
              <a:gd name="adj" fmla="val 382724"/>
            </a:avLst>
          </a:prstGeom>
          <a:solidFill>
            <a:srgbClr val="B2D4E5"/>
          </a:solidFill>
          <a:ln/>
        </p:spPr>
      </p:sp>
      <p:sp>
        <p:nvSpPr>
          <p:cNvPr id="11" name="Shape 7"/>
          <p:cNvSpPr/>
          <p:nvPr/>
        </p:nvSpPr>
        <p:spPr>
          <a:xfrm>
            <a:off x="729020" y="3707963"/>
            <a:ext cx="468630" cy="468630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326" y="3737253"/>
            <a:ext cx="328017" cy="410051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2004893" y="3779520"/>
            <a:ext cx="2734032" cy="341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2010</a:t>
            </a:r>
            <a:endParaRPr lang="en-US" sz="2150" dirty="0"/>
          </a:p>
        </p:txBody>
      </p:sp>
      <p:sp>
        <p:nvSpPr>
          <p:cNvPr id="14" name="Text 9"/>
          <p:cNvSpPr/>
          <p:nvPr/>
        </p:nvSpPr>
        <p:spPr>
          <a:xfrm>
            <a:off x="2004893" y="4246126"/>
            <a:ext cx="6410087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Forrester introduces ZT with micro-segmentation, least privilege</a:t>
            </a:r>
            <a:endParaRPr lang="en-US" sz="1600" dirty="0"/>
          </a:p>
        </p:txBody>
      </p:sp>
      <p:sp>
        <p:nvSpPr>
          <p:cNvPr id="15" name="Shape 10"/>
          <p:cNvSpPr/>
          <p:nvPr/>
        </p:nvSpPr>
        <p:spPr>
          <a:xfrm>
            <a:off x="1174790" y="5218986"/>
            <a:ext cx="624840" cy="22860"/>
          </a:xfrm>
          <a:prstGeom prst="roundRect">
            <a:avLst>
              <a:gd name="adj" fmla="val 382724"/>
            </a:avLst>
          </a:prstGeom>
          <a:solidFill>
            <a:srgbClr val="B2D4E5"/>
          </a:solidFill>
          <a:ln/>
        </p:spPr>
      </p:sp>
      <p:sp>
        <p:nvSpPr>
          <p:cNvPr id="16" name="Shape 11"/>
          <p:cNvSpPr/>
          <p:nvPr/>
        </p:nvSpPr>
        <p:spPr>
          <a:xfrm>
            <a:off x="729020" y="4996101"/>
            <a:ext cx="468630" cy="468630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9326" y="5025390"/>
            <a:ext cx="328017" cy="410051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2004893" y="5067657"/>
            <a:ext cx="2734032" cy="341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2020</a:t>
            </a:r>
            <a:endParaRPr lang="en-US" sz="2150" dirty="0"/>
          </a:p>
        </p:txBody>
      </p:sp>
      <p:sp>
        <p:nvSpPr>
          <p:cNvPr id="19" name="Text 13"/>
          <p:cNvSpPr/>
          <p:nvPr/>
        </p:nvSpPr>
        <p:spPr>
          <a:xfrm>
            <a:off x="2004893" y="5534263"/>
            <a:ext cx="6410087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NIST publishes SP 800-207, formalizing ZTA</a:t>
            </a:r>
            <a:endParaRPr lang="en-US" sz="1600" dirty="0"/>
          </a:p>
        </p:txBody>
      </p:sp>
      <p:sp>
        <p:nvSpPr>
          <p:cNvPr id="20" name="Shape 14"/>
          <p:cNvSpPr/>
          <p:nvPr/>
        </p:nvSpPr>
        <p:spPr>
          <a:xfrm>
            <a:off x="1174790" y="6507123"/>
            <a:ext cx="624840" cy="22860"/>
          </a:xfrm>
          <a:prstGeom prst="roundRect">
            <a:avLst>
              <a:gd name="adj" fmla="val 382724"/>
            </a:avLst>
          </a:prstGeom>
          <a:solidFill>
            <a:srgbClr val="B2D4E5"/>
          </a:solidFill>
          <a:ln/>
        </p:spPr>
      </p:sp>
      <p:sp>
        <p:nvSpPr>
          <p:cNvPr id="21" name="Shape 15"/>
          <p:cNvSpPr/>
          <p:nvPr/>
        </p:nvSpPr>
        <p:spPr>
          <a:xfrm>
            <a:off x="729020" y="6284238"/>
            <a:ext cx="468630" cy="468630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pic>
        <p:nvPicPr>
          <p:cNvPr id="22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9326" y="6313527"/>
            <a:ext cx="328017" cy="410051"/>
          </a:xfrm>
          <a:prstGeom prst="rect">
            <a:avLst/>
          </a:prstGeom>
        </p:spPr>
      </p:pic>
      <p:sp>
        <p:nvSpPr>
          <p:cNvPr id="23" name="Text 16"/>
          <p:cNvSpPr/>
          <p:nvPr/>
        </p:nvSpPr>
        <p:spPr>
          <a:xfrm>
            <a:off x="2004893" y="6355794"/>
            <a:ext cx="2734032" cy="341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Recent Years</a:t>
            </a:r>
            <a:endParaRPr lang="en-US" sz="2150" dirty="0"/>
          </a:p>
        </p:txBody>
      </p:sp>
      <p:sp>
        <p:nvSpPr>
          <p:cNvPr id="24" name="Text 17"/>
          <p:cNvSpPr/>
          <p:nvPr/>
        </p:nvSpPr>
        <p:spPr>
          <a:xfrm>
            <a:off x="2004893" y="6822400"/>
            <a:ext cx="6410087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Advances in IAM, MFA, endpoint security and monitoring enable widespread adoption.</a:t>
            </a:r>
            <a:endParaRPr lang="en-US" sz="16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508BDF5A-0893-7D12-2E83-947D4C9E3080}"/>
                  </a:ext>
                </a:extLst>
              </p14:cNvPr>
              <p14:cNvContentPartPr/>
              <p14:nvPr/>
            </p14:nvContentPartPr>
            <p14:xfrm>
              <a:off x="12837155" y="7797960"/>
              <a:ext cx="1621440" cy="2602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508BDF5A-0893-7D12-2E83-947D4C9E308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2774515" y="7734960"/>
                <a:ext cx="1747080" cy="385920"/>
              </a:xfrm>
              <a:prstGeom prst="rect">
                <a:avLst/>
              </a:prstGeom>
            </p:spPr>
          </p:pic>
        </mc:Fallback>
      </mc:AlternateContent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984885"/>
            <a:ext cx="7556421" cy="1488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Key Principles of Zero Trust Architecture</a:t>
            </a:r>
            <a:endParaRPr lang="en-US" sz="4650" dirty="0"/>
          </a:p>
        </p:txBody>
      </p:sp>
      <p:sp>
        <p:nvSpPr>
          <p:cNvPr id="4" name="Shape 1"/>
          <p:cNvSpPr/>
          <p:nvPr/>
        </p:nvSpPr>
        <p:spPr>
          <a:xfrm>
            <a:off x="6280190" y="2813566"/>
            <a:ext cx="7556421" cy="4431030"/>
          </a:xfrm>
          <a:prstGeom prst="roundRect">
            <a:avLst>
              <a:gd name="adj" fmla="val 2150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287810" y="2821186"/>
            <a:ext cx="7541181" cy="101322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6514624" y="2964894"/>
            <a:ext cx="33131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Continuous authentication &amp; authorization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10289024" y="2964894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Least privilege access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6287810" y="3834408"/>
            <a:ext cx="7541181" cy="101322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6514624" y="3978116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Micro-segmentation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10289024" y="3978116"/>
            <a:ext cx="33131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Real-time monitoring &amp; analytics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6287810" y="4847630"/>
            <a:ext cx="7541181" cy="137612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6514624" y="4991338"/>
            <a:ext cx="33131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 protection via encryption &amp; restricted access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10289024" y="4991338"/>
            <a:ext cx="331315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Automation for policy enforcement &amp; incident response</a:t>
            </a:r>
            <a:endParaRPr lang="en-US" sz="1750" dirty="0"/>
          </a:p>
        </p:txBody>
      </p:sp>
      <p:sp>
        <p:nvSpPr>
          <p:cNvPr id="14" name="Shape 11"/>
          <p:cNvSpPr/>
          <p:nvPr/>
        </p:nvSpPr>
        <p:spPr>
          <a:xfrm>
            <a:off x="6287810" y="6223754"/>
            <a:ext cx="7541181" cy="101322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5" name="Text 12"/>
          <p:cNvSpPr/>
          <p:nvPr/>
        </p:nvSpPr>
        <p:spPr>
          <a:xfrm>
            <a:off x="6514624" y="6367463"/>
            <a:ext cx="33131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Uniform policy enforcement across all environments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10289024" y="6367463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D4F9FD4E-0014-A7C3-6D4C-CF9954538C40}"/>
                  </a:ext>
                </a:extLst>
              </p14:cNvPr>
              <p14:cNvContentPartPr/>
              <p14:nvPr/>
            </p14:nvContentPartPr>
            <p14:xfrm>
              <a:off x="12991440" y="7794960"/>
              <a:ext cx="1449720" cy="3441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D4F9FD4E-0014-A7C3-6D4C-CF9954538C4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928440" y="7731960"/>
                <a:ext cx="1575360" cy="4698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540306" y="424458"/>
            <a:ext cx="6168390" cy="5066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50"/>
              </a:lnSpc>
              <a:buNone/>
            </a:pPr>
            <a:r>
              <a:rPr lang="en-US" sz="31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Pillars of Zero Trust Architecture</a:t>
            </a:r>
            <a:endParaRPr lang="en-US" sz="31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306" y="1189434"/>
            <a:ext cx="385882" cy="38588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080492" y="1254085"/>
            <a:ext cx="2026206" cy="2532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Identity &amp; Access</a:t>
            </a:r>
            <a:endParaRPr lang="en-US" sz="1550" dirty="0"/>
          </a:p>
        </p:txBody>
      </p:sp>
      <p:sp>
        <p:nvSpPr>
          <p:cNvPr id="6" name="Text 2"/>
          <p:cNvSpPr/>
          <p:nvPr/>
        </p:nvSpPr>
        <p:spPr>
          <a:xfrm>
            <a:off x="1080492" y="1599843"/>
            <a:ext cx="7523202" cy="2470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Verify identities, enforce least privilege</a:t>
            </a:r>
            <a:endParaRPr lang="en-US" sz="12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306" y="2182535"/>
            <a:ext cx="385882" cy="38588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080492" y="2247186"/>
            <a:ext cx="2026206" cy="2532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Device Security</a:t>
            </a:r>
            <a:endParaRPr lang="en-US" sz="1550" dirty="0"/>
          </a:p>
        </p:txBody>
      </p:sp>
      <p:sp>
        <p:nvSpPr>
          <p:cNvPr id="9" name="Text 4"/>
          <p:cNvSpPr/>
          <p:nvPr/>
        </p:nvSpPr>
        <p:spPr>
          <a:xfrm>
            <a:off x="1080492" y="2592943"/>
            <a:ext cx="7523202" cy="2470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Only trusted, compliant devices allowed</a:t>
            </a:r>
            <a:endParaRPr lang="en-US" sz="12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0306" y="3175635"/>
            <a:ext cx="385882" cy="38588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080492" y="3240286"/>
            <a:ext cx="2125742" cy="2532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Network Segmentation</a:t>
            </a:r>
            <a:endParaRPr lang="en-US" sz="1550" dirty="0"/>
          </a:p>
        </p:txBody>
      </p:sp>
      <p:sp>
        <p:nvSpPr>
          <p:cNvPr id="12" name="Text 6"/>
          <p:cNvSpPr/>
          <p:nvPr/>
        </p:nvSpPr>
        <p:spPr>
          <a:xfrm>
            <a:off x="1080492" y="3586043"/>
            <a:ext cx="7523202" cy="2470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Limit lateral movement</a:t>
            </a:r>
            <a:endParaRPr lang="en-US" sz="12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0306" y="4168735"/>
            <a:ext cx="385882" cy="385882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080492" y="4233386"/>
            <a:ext cx="2026206" cy="2532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Data Protection</a:t>
            </a:r>
            <a:endParaRPr lang="en-US" sz="1550" dirty="0"/>
          </a:p>
        </p:txBody>
      </p:sp>
      <p:sp>
        <p:nvSpPr>
          <p:cNvPr id="15" name="Text 8"/>
          <p:cNvSpPr/>
          <p:nvPr/>
        </p:nvSpPr>
        <p:spPr>
          <a:xfrm>
            <a:off x="1080492" y="4579144"/>
            <a:ext cx="7523202" cy="2470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Encrypt and restrict sensitive data</a:t>
            </a:r>
            <a:endParaRPr lang="en-US" sz="1200" dirty="0"/>
          </a:p>
        </p:txBody>
      </p:sp>
      <p:pic>
        <p:nvPicPr>
          <p:cNvPr id="16" name="Image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0306" y="5161836"/>
            <a:ext cx="385882" cy="385882"/>
          </a:xfrm>
          <a:prstGeom prst="rect">
            <a:avLst/>
          </a:prstGeom>
        </p:spPr>
      </p:pic>
      <p:sp>
        <p:nvSpPr>
          <p:cNvPr id="17" name="Text 9"/>
          <p:cNvSpPr/>
          <p:nvPr/>
        </p:nvSpPr>
        <p:spPr>
          <a:xfrm>
            <a:off x="1080492" y="5226487"/>
            <a:ext cx="2026206" cy="2532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Visibility &amp; Analytics</a:t>
            </a:r>
            <a:endParaRPr lang="en-US" sz="1550" dirty="0"/>
          </a:p>
        </p:txBody>
      </p:sp>
      <p:sp>
        <p:nvSpPr>
          <p:cNvPr id="18" name="Text 10"/>
          <p:cNvSpPr/>
          <p:nvPr/>
        </p:nvSpPr>
        <p:spPr>
          <a:xfrm>
            <a:off x="1080492" y="5572244"/>
            <a:ext cx="7523202" cy="2470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Monitor and analyze activity</a:t>
            </a:r>
            <a:endParaRPr lang="en-US" sz="1200" dirty="0"/>
          </a:p>
        </p:txBody>
      </p:sp>
      <p:pic>
        <p:nvPicPr>
          <p:cNvPr id="19" name="Image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0306" y="6154936"/>
            <a:ext cx="385882" cy="385882"/>
          </a:xfrm>
          <a:prstGeom prst="rect">
            <a:avLst/>
          </a:prstGeom>
        </p:spPr>
      </p:pic>
      <p:sp>
        <p:nvSpPr>
          <p:cNvPr id="20" name="Text 11"/>
          <p:cNvSpPr/>
          <p:nvPr/>
        </p:nvSpPr>
        <p:spPr>
          <a:xfrm>
            <a:off x="1080492" y="6219587"/>
            <a:ext cx="2026206" cy="2532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Automation</a:t>
            </a:r>
            <a:endParaRPr lang="en-US" sz="1550" dirty="0"/>
          </a:p>
        </p:txBody>
      </p:sp>
      <p:sp>
        <p:nvSpPr>
          <p:cNvPr id="21" name="Text 12"/>
          <p:cNvSpPr/>
          <p:nvPr/>
        </p:nvSpPr>
        <p:spPr>
          <a:xfrm>
            <a:off x="1080492" y="6565344"/>
            <a:ext cx="7523202" cy="2470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Enforces policies, automates response</a:t>
            </a:r>
            <a:endParaRPr lang="en-US" sz="1200" dirty="0"/>
          </a:p>
        </p:txBody>
      </p:sp>
      <p:pic>
        <p:nvPicPr>
          <p:cNvPr id="22" name="Image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0306" y="7148036"/>
            <a:ext cx="385882" cy="385882"/>
          </a:xfrm>
          <a:prstGeom prst="rect">
            <a:avLst/>
          </a:prstGeom>
        </p:spPr>
      </p:pic>
      <p:sp>
        <p:nvSpPr>
          <p:cNvPr id="23" name="Text 13"/>
          <p:cNvSpPr/>
          <p:nvPr/>
        </p:nvSpPr>
        <p:spPr>
          <a:xfrm>
            <a:off x="1080492" y="7212687"/>
            <a:ext cx="2026206" cy="2532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Policy Enforcement</a:t>
            </a:r>
            <a:endParaRPr lang="en-US" sz="1550" dirty="0"/>
          </a:p>
        </p:txBody>
      </p:sp>
      <p:sp>
        <p:nvSpPr>
          <p:cNvPr id="24" name="Text 14"/>
          <p:cNvSpPr/>
          <p:nvPr/>
        </p:nvSpPr>
        <p:spPr>
          <a:xfrm>
            <a:off x="1080492" y="7558445"/>
            <a:ext cx="7523202" cy="2470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Consistent security everywhere</a:t>
            </a:r>
            <a:endParaRPr lang="en-US" sz="12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4245A4BC-2FD8-98DF-2CF2-065BB00CB94D}"/>
                  </a:ext>
                </a:extLst>
              </p14:cNvPr>
              <p14:cNvContentPartPr/>
              <p14:nvPr/>
            </p14:nvContentPartPr>
            <p14:xfrm>
              <a:off x="12878915" y="7795991"/>
              <a:ext cx="568800" cy="24012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4245A4BC-2FD8-98DF-2CF2-065BB00CB94D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2815915" y="7732991"/>
                <a:ext cx="694440" cy="36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94949091-5681-C32B-D7CB-F15E1E9B540D}"/>
                  </a:ext>
                </a:extLst>
              </p14:cNvPr>
              <p14:cNvContentPartPr/>
              <p14:nvPr/>
            </p14:nvContentPartPr>
            <p14:xfrm>
              <a:off x="13038035" y="7852511"/>
              <a:ext cx="1190880" cy="21780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94949091-5681-C32B-D7CB-F15E1E9B540D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2975035" y="7789511"/>
                <a:ext cx="1316520" cy="34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ACB0976B-7C74-955C-8DCC-3DA25BD90BD6}"/>
                  </a:ext>
                </a:extLst>
              </p14:cNvPr>
              <p14:cNvContentPartPr/>
              <p14:nvPr/>
            </p14:nvContentPartPr>
            <p14:xfrm>
              <a:off x="12617555" y="7626071"/>
              <a:ext cx="1831320" cy="4878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ACB0976B-7C74-955C-8DCC-3DA25BD90BD6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2554915" y="7563071"/>
                <a:ext cx="1956960" cy="613440"/>
              </a:xfrm>
              <a:prstGeom prst="rect">
                <a:avLst/>
              </a:prstGeom>
            </p:spPr>
          </p:pic>
        </mc:Fallback>
      </mc:AlternateContent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144000" y="0"/>
            <a:ext cx="5486400" cy="822995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67425" y="729258"/>
            <a:ext cx="6988016" cy="544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34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Future Developments in Zero Trust</a:t>
            </a:r>
            <a:endParaRPr lang="en-US" sz="34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7425" y="1523047"/>
            <a:ext cx="830104" cy="99619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146488" y="1689021"/>
            <a:ext cx="2315170" cy="2722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AI &amp; Machine Learning</a:t>
            </a:r>
            <a:endParaRPr lang="en-US" sz="1700" dirty="0"/>
          </a:p>
        </p:txBody>
      </p:sp>
      <p:sp>
        <p:nvSpPr>
          <p:cNvPr id="6" name="Text 2"/>
          <p:cNvSpPr/>
          <p:nvPr/>
        </p:nvSpPr>
        <p:spPr>
          <a:xfrm>
            <a:off x="7146488" y="2060853"/>
            <a:ext cx="6902887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Adaptive threat detection and response</a:t>
            </a:r>
            <a:endParaRPr lang="en-US" sz="13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67425" y="2519243"/>
            <a:ext cx="830104" cy="99619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146488" y="2685217"/>
            <a:ext cx="2505194" cy="2722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Cloud-Native Integration</a:t>
            </a:r>
            <a:endParaRPr lang="en-US" sz="1700" dirty="0"/>
          </a:p>
        </p:txBody>
      </p:sp>
      <p:sp>
        <p:nvSpPr>
          <p:cNvPr id="9" name="Text 4"/>
          <p:cNvSpPr/>
          <p:nvPr/>
        </p:nvSpPr>
        <p:spPr>
          <a:xfrm>
            <a:off x="7146488" y="3057049"/>
            <a:ext cx="6902887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Support for hybrid and multicloud environments</a:t>
            </a:r>
            <a:endParaRPr lang="en-US" sz="13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67425" y="3515439"/>
            <a:ext cx="830104" cy="99619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146488" y="3681413"/>
            <a:ext cx="2179201" cy="2722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OT &amp; IoT Security</a:t>
            </a:r>
            <a:endParaRPr lang="en-US" sz="1700" dirty="0"/>
          </a:p>
        </p:txBody>
      </p:sp>
      <p:sp>
        <p:nvSpPr>
          <p:cNvPr id="12" name="Text 6"/>
          <p:cNvSpPr/>
          <p:nvPr/>
        </p:nvSpPr>
        <p:spPr>
          <a:xfrm>
            <a:off x="7146488" y="4053245"/>
            <a:ext cx="6902887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Extend zero trust to operational and IoT devices</a:t>
            </a:r>
            <a:endParaRPr lang="en-US" sz="13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67425" y="4511635"/>
            <a:ext cx="830104" cy="996196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146488" y="4677608"/>
            <a:ext cx="2179201" cy="2722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Advanced IAM</a:t>
            </a:r>
            <a:endParaRPr lang="en-US" sz="1700" dirty="0"/>
          </a:p>
        </p:txBody>
      </p:sp>
      <p:sp>
        <p:nvSpPr>
          <p:cNvPr id="15" name="Text 8"/>
          <p:cNvSpPr/>
          <p:nvPr/>
        </p:nvSpPr>
        <p:spPr>
          <a:xfrm>
            <a:off x="7146488" y="5049441"/>
            <a:ext cx="6902887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Biometrics, behavioral analytics, decentralized identity</a:t>
            </a:r>
            <a:endParaRPr lang="en-US" sz="1300" dirty="0"/>
          </a:p>
        </p:txBody>
      </p:sp>
      <p:pic>
        <p:nvPicPr>
          <p:cNvPr id="16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67425" y="5507831"/>
            <a:ext cx="830104" cy="996196"/>
          </a:xfrm>
          <a:prstGeom prst="rect">
            <a:avLst/>
          </a:prstGeom>
        </p:spPr>
      </p:pic>
      <p:sp>
        <p:nvSpPr>
          <p:cNvPr id="17" name="Text 9"/>
          <p:cNvSpPr/>
          <p:nvPr/>
        </p:nvSpPr>
        <p:spPr>
          <a:xfrm>
            <a:off x="7146488" y="5673804"/>
            <a:ext cx="3006090" cy="2722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Automated Incident Response</a:t>
            </a:r>
            <a:endParaRPr lang="en-US" sz="1700" dirty="0"/>
          </a:p>
        </p:txBody>
      </p:sp>
      <p:sp>
        <p:nvSpPr>
          <p:cNvPr id="18" name="Text 10"/>
          <p:cNvSpPr/>
          <p:nvPr/>
        </p:nvSpPr>
        <p:spPr>
          <a:xfrm>
            <a:off x="7146488" y="6045637"/>
            <a:ext cx="6902887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Accelerate mitigation and recovery</a:t>
            </a:r>
            <a:endParaRPr lang="en-US" sz="1300" dirty="0"/>
          </a:p>
        </p:txBody>
      </p:sp>
      <p:pic>
        <p:nvPicPr>
          <p:cNvPr id="19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67425" y="6504027"/>
            <a:ext cx="830104" cy="996196"/>
          </a:xfrm>
          <a:prstGeom prst="rect">
            <a:avLst/>
          </a:prstGeom>
        </p:spPr>
      </p:pic>
      <p:sp>
        <p:nvSpPr>
          <p:cNvPr id="20" name="Text 11"/>
          <p:cNvSpPr/>
          <p:nvPr/>
        </p:nvSpPr>
        <p:spPr>
          <a:xfrm>
            <a:off x="7146488" y="6670000"/>
            <a:ext cx="2192536" cy="2722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Regulatory Alignment</a:t>
            </a:r>
            <a:endParaRPr lang="en-US" sz="1700" dirty="0"/>
          </a:p>
        </p:txBody>
      </p:sp>
      <p:sp>
        <p:nvSpPr>
          <p:cNvPr id="21" name="Text 12"/>
          <p:cNvSpPr/>
          <p:nvPr/>
        </p:nvSpPr>
        <p:spPr>
          <a:xfrm>
            <a:off x="7146488" y="7041833"/>
            <a:ext cx="6902887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Adapt to evolving compliance standards</a:t>
            </a:r>
            <a:endParaRPr lang="en-US" sz="1300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48943FD-345D-AC67-402F-59C76E3C835A}"/>
              </a:ext>
            </a:extLst>
          </p:cNvPr>
          <p:cNvGrpSpPr/>
          <p:nvPr/>
        </p:nvGrpSpPr>
        <p:grpSpPr>
          <a:xfrm>
            <a:off x="12892440" y="7794600"/>
            <a:ext cx="1639080" cy="291600"/>
            <a:chOff x="12892440" y="7794600"/>
            <a:chExt cx="1639080" cy="291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DF3209B9-B211-CA15-D7EB-35D853439400}"/>
                    </a:ext>
                  </a:extLst>
                </p14:cNvPr>
                <p14:cNvContentPartPr/>
                <p14:nvPr/>
              </p14:nvContentPartPr>
              <p14:xfrm>
                <a:off x="12892440" y="7794600"/>
                <a:ext cx="1639080" cy="29160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DF3209B9-B211-CA15-D7EB-35D853439400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2829440" y="7731960"/>
                  <a:ext cx="1764720" cy="41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8A079F5B-2B67-15B5-C3F9-1B77706BFF79}"/>
                    </a:ext>
                  </a:extLst>
                </p14:cNvPr>
                <p14:cNvContentPartPr/>
                <p14:nvPr/>
              </p14:nvContentPartPr>
              <p14:xfrm>
                <a:off x="14340720" y="7825560"/>
                <a:ext cx="360" cy="7452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8A079F5B-2B67-15B5-C3F9-1B77706BFF79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4277720" y="7762560"/>
                  <a:ext cx="126000" cy="20016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808696"/>
            <a:ext cx="8076605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                                      Conclusion</a:t>
            </a:r>
            <a:endParaRPr lang="en-US" sz="4650" dirty="0"/>
          </a:p>
        </p:txBody>
      </p:sp>
      <p:sp>
        <p:nvSpPr>
          <p:cNvPr id="4" name="Text 1"/>
          <p:cNvSpPr/>
          <p:nvPr/>
        </p:nvSpPr>
        <p:spPr>
          <a:xfrm>
            <a:off x="793790" y="589311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4172AE48-92F8-AC8F-E82F-100F03770612}"/>
                  </a:ext>
                </a:extLst>
              </p14:cNvPr>
              <p14:cNvContentPartPr/>
              <p14:nvPr/>
            </p14:nvContentPartPr>
            <p14:xfrm>
              <a:off x="12802800" y="7769760"/>
              <a:ext cx="1661400" cy="3636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4172AE48-92F8-AC8F-E82F-100F0377061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739800" y="7707120"/>
                <a:ext cx="1787040" cy="4892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</TotalTime>
  <Words>415</Words>
  <Application>Microsoft Office PowerPoint</Application>
  <PresentationFormat>Custom</PresentationFormat>
  <Paragraphs>86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Petrona Bold</vt:lpstr>
      <vt:lpstr>Inter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Rachana Mariyanesan</cp:lastModifiedBy>
  <cp:revision>9</cp:revision>
  <dcterms:created xsi:type="dcterms:W3CDTF">2025-04-30T12:33:37Z</dcterms:created>
  <dcterms:modified xsi:type="dcterms:W3CDTF">2025-04-30T17:35:29Z</dcterms:modified>
</cp:coreProperties>
</file>